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48"/>
  </p:notesMasterIdLst>
  <p:handoutMasterIdLst>
    <p:handoutMasterId r:id="rId49"/>
  </p:handoutMasterIdLst>
  <p:sldIdLst>
    <p:sldId id="256" r:id="rId5"/>
    <p:sldId id="296" r:id="rId6"/>
    <p:sldId id="320" r:id="rId7"/>
    <p:sldId id="321" r:id="rId8"/>
    <p:sldId id="322" r:id="rId9"/>
    <p:sldId id="323" r:id="rId10"/>
    <p:sldId id="324" r:id="rId11"/>
    <p:sldId id="301" r:id="rId12"/>
    <p:sldId id="325" r:id="rId13"/>
    <p:sldId id="326" r:id="rId14"/>
    <p:sldId id="327" r:id="rId15"/>
    <p:sldId id="328" r:id="rId16"/>
    <p:sldId id="329" r:id="rId17"/>
    <p:sldId id="330" r:id="rId18"/>
    <p:sldId id="262" r:id="rId19"/>
    <p:sldId id="297" r:id="rId20"/>
    <p:sldId id="298" r:id="rId21"/>
    <p:sldId id="299" r:id="rId22"/>
    <p:sldId id="316" r:id="rId23"/>
    <p:sldId id="317" r:id="rId24"/>
    <p:sldId id="318" r:id="rId25"/>
    <p:sldId id="319" r:id="rId26"/>
    <p:sldId id="331" r:id="rId27"/>
    <p:sldId id="332" r:id="rId28"/>
    <p:sldId id="267" r:id="rId29"/>
    <p:sldId id="263" r:id="rId30"/>
    <p:sldId id="259" r:id="rId31"/>
    <p:sldId id="300" r:id="rId32"/>
    <p:sldId id="302" r:id="rId33"/>
    <p:sldId id="314" r:id="rId34"/>
    <p:sldId id="313" r:id="rId35"/>
    <p:sldId id="333" r:id="rId36"/>
    <p:sldId id="277" r:id="rId37"/>
    <p:sldId id="278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289" r:id="rId46"/>
    <p:sldId id="315" r:id="rId47"/>
  </p:sldIdLst>
  <p:sldSz cx="9144000" cy="5143500" type="screen16x9"/>
  <p:notesSz cx="6858000" cy="9144000"/>
  <p:embeddedFontLst>
    <p:embeddedFont>
      <p:font typeface="Bahnschrift Light" panose="020B0502040204020203" pitchFamily="34" charset="0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entury" panose="02040604050505020304" pitchFamily="18" charset="0"/>
      <p:regular r:id="rId55"/>
    </p:embeddedFont>
    <p:embeddedFont>
      <p:font typeface="Roboto Slab" panose="020B0604020202020204" charset="0"/>
      <p:regular r:id="rId56"/>
      <p:bold r:id="rId57"/>
    </p:embeddedFont>
    <p:embeddedFont>
      <p:font typeface="Source Sans Pro" panose="020B0503030403020204" pitchFamily="34" charset="0"/>
      <p:regular r:id="rId58"/>
      <p:bold r:id="rId59"/>
      <p:italic r:id="rId60"/>
      <p:boldItalic r:id="rId61"/>
    </p:embeddedFont>
    <p:embeddedFont>
      <p:font typeface="Tahoma" panose="020B0604030504040204" pitchFamily="34" charset="0"/>
      <p:regular r:id="rId62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Minh Quang 20215461" initials="NMQ2" lastIdx="8" clrIdx="0">
    <p:extLst>
      <p:ext uri="{19B8F6BF-5375-455C-9EA6-DF929625EA0E}">
        <p15:presenceInfo xmlns:p15="http://schemas.microsoft.com/office/powerpoint/2012/main" userId="Nguyen Minh Quang 20215461" providerId="None"/>
      </p:ext>
    </p:extLst>
  </p:cmAuthor>
  <p:cmAuthor id="2" name="Dao Quoc Tuan 20210891" initials="D2" lastIdx="5" clrIdx="1">
    <p:extLst>
      <p:ext uri="{19B8F6BF-5375-455C-9EA6-DF929625EA0E}">
        <p15:presenceInfo xmlns:p15="http://schemas.microsoft.com/office/powerpoint/2012/main" userId="S::tuan.dq210891@sis.hust.edu.vn::27810d8b-65e6-4221-81d3-3e804cfd5b0c" providerId="AD"/>
      </p:ext>
    </p:extLst>
  </p:cmAuthor>
  <p:cmAuthor id="3" name="Nguyen Minh Quang 20215461" initials="NMQ2 [2]" lastIdx="1" clrIdx="2">
    <p:extLst>
      <p:ext uri="{19B8F6BF-5375-455C-9EA6-DF929625EA0E}">
        <p15:presenceInfo xmlns:p15="http://schemas.microsoft.com/office/powerpoint/2012/main" userId="S::Quang.NM215461@sis.hust.edu.vn::40fd8a71-93ca-4fdb-8999-5bfc8eca48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2A5782-21B4-413D-B22F-397C5E138F72}" v="6267" dt="2021-11-01T01:33:08.370"/>
  </p1510:revLst>
</p1510:revInfo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84" y="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4.fnt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1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0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Dac Tien 20210840" userId="S::tien.nd210840@sis.hust.edu.vn::5049d691-715f-4a1d-ad45-04720d47da01" providerId="AD" clId="Web-{2CBA3B95-7599-41E1-BF16-229444E21736}"/>
    <pc:docChg chg="addSld delSld">
      <pc:chgData name="Nguyen Dac Tien 20210840" userId="S::tien.nd210840@sis.hust.edu.vn::5049d691-715f-4a1d-ad45-04720d47da01" providerId="AD" clId="Web-{2CBA3B95-7599-41E1-BF16-229444E21736}" dt="2021-10-29T15:50:24.718" v="1"/>
      <pc:docMkLst>
        <pc:docMk/>
      </pc:docMkLst>
      <pc:sldChg chg="add del replId">
        <pc:chgData name="Nguyen Dac Tien 20210840" userId="S::tien.nd210840@sis.hust.edu.vn::5049d691-715f-4a1d-ad45-04720d47da01" providerId="AD" clId="Web-{2CBA3B95-7599-41E1-BF16-229444E21736}" dt="2021-10-29T15:50:24.718" v="1"/>
        <pc:sldMkLst>
          <pc:docMk/>
          <pc:sldMk cId="2718262592" sldId="321"/>
        </pc:sldMkLst>
      </pc:sldChg>
    </pc:docChg>
  </pc:docChgLst>
  <pc:docChgLst>
    <pc:chgData name="Luu Minh Thang 20210785" userId="S::thang.lm210785@sis.hust.edu.vn::8781756f-6b00-42aa-ad8e-2278379516e8" providerId="AD" clId="Web-{5CFE5083-8E7E-44DF-A9BB-021341BCC8A3}"/>
    <pc:docChg chg="addSld modSld">
      <pc:chgData name="Luu Minh Thang 20210785" userId="S::thang.lm210785@sis.hust.edu.vn::8781756f-6b00-42aa-ad8e-2278379516e8" providerId="AD" clId="Web-{5CFE5083-8E7E-44DF-A9BB-021341BCC8A3}" dt="2021-10-30T01:41:37.839" v="274" actId="20577"/>
      <pc:docMkLst>
        <pc:docMk/>
      </pc:docMkLst>
      <pc:sldChg chg="addSp modSp addAnim delAnim modAnim">
        <pc:chgData name="Luu Minh Thang 20210785" userId="S::thang.lm210785@sis.hust.edu.vn::8781756f-6b00-42aa-ad8e-2278379516e8" providerId="AD" clId="Web-{5CFE5083-8E7E-44DF-A9BB-021341BCC8A3}" dt="2021-10-30T01:25:11.427" v="52"/>
        <pc:sldMkLst>
          <pc:docMk/>
          <pc:sldMk cId="3755980615" sldId="316"/>
        </pc:sldMkLst>
        <pc:spChg chg="add mod">
          <ac:chgData name="Luu Minh Thang 20210785" userId="S::thang.lm210785@sis.hust.edu.vn::8781756f-6b00-42aa-ad8e-2278379516e8" providerId="AD" clId="Web-{5CFE5083-8E7E-44DF-A9BB-021341BCC8A3}" dt="2021-10-30T01:08:08.577" v="26" actId="20577"/>
          <ac:spMkLst>
            <pc:docMk/>
            <pc:sldMk cId="3755980615" sldId="316"/>
            <ac:spMk id="4" creationId="{B0EF21A8-6720-403D-8854-1F2AA5CB4801}"/>
          </ac:spMkLst>
        </pc:spChg>
        <pc:spChg chg="mod">
          <ac:chgData name="Luu Minh Thang 20210785" userId="S::thang.lm210785@sis.hust.edu.vn::8781756f-6b00-42aa-ad8e-2278379516e8" providerId="AD" clId="Web-{5CFE5083-8E7E-44DF-A9BB-021341BCC8A3}" dt="2021-10-30T01:06:31.262" v="11" actId="20577"/>
          <ac:spMkLst>
            <pc:docMk/>
            <pc:sldMk cId="3755980615" sldId="316"/>
            <ac:spMk id="7" creationId="{32C69C84-59FA-4B64-8F2C-B9CE53EC1D1D}"/>
          </ac:spMkLst>
        </pc:spChg>
        <pc:picChg chg="add mod">
          <ac:chgData name="Luu Minh Thang 20210785" userId="S::thang.lm210785@sis.hust.edu.vn::8781756f-6b00-42aa-ad8e-2278379516e8" providerId="AD" clId="Web-{5CFE5083-8E7E-44DF-A9BB-021341BCC8A3}" dt="2021-10-30T01:10:15.267" v="41" actId="1076"/>
          <ac:picMkLst>
            <pc:docMk/>
            <pc:sldMk cId="3755980615" sldId="316"/>
            <ac:picMk id="2" creationId="{3C44469A-7DD3-443B-86E8-ED962F23C545}"/>
          </ac:picMkLst>
        </pc:picChg>
        <pc:picChg chg="add mod">
          <ac:chgData name="Luu Minh Thang 20210785" userId="S::thang.lm210785@sis.hust.edu.vn::8781756f-6b00-42aa-ad8e-2278379516e8" providerId="AD" clId="Web-{5CFE5083-8E7E-44DF-A9BB-021341BCC8A3}" dt="2021-10-30T01:10:33.502" v="43" actId="1076"/>
          <ac:picMkLst>
            <pc:docMk/>
            <pc:sldMk cId="3755980615" sldId="316"/>
            <ac:picMk id="3" creationId="{BB00131E-5F2F-41EC-A2A9-4FA8EACB29D4}"/>
          </ac:picMkLst>
        </pc:picChg>
      </pc:sldChg>
      <pc:sldChg chg="addSp delSp modSp addAnim modAnim">
        <pc:chgData name="Luu Minh Thang 20210785" userId="S::thang.lm210785@sis.hust.edu.vn::8781756f-6b00-42aa-ad8e-2278379516e8" providerId="AD" clId="Web-{5CFE5083-8E7E-44DF-A9BB-021341BCC8A3}" dt="2021-10-30T01:35:37.066" v="244"/>
        <pc:sldMkLst>
          <pc:docMk/>
          <pc:sldMk cId="2938336381" sldId="317"/>
        </pc:sldMkLst>
        <pc:spChg chg="add mod">
          <ac:chgData name="Luu Minh Thang 20210785" userId="S::thang.lm210785@sis.hust.edu.vn::8781756f-6b00-42aa-ad8e-2278379516e8" providerId="AD" clId="Web-{5CFE5083-8E7E-44DF-A9BB-021341BCC8A3}" dt="2021-10-30T01:26:36.648" v="70" actId="20577"/>
          <ac:spMkLst>
            <pc:docMk/>
            <pc:sldMk cId="2938336381" sldId="317"/>
            <ac:spMk id="2" creationId="{70F81A83-0575-480D-B1FE-17ECB8C72838}"/>
          </ac:spMkLst>
        </pc:spChg>
        <pc:spChg chg="add del mod">
          <ac:chgData name="Luu Minh Thang 20210785" userId="S::thang.lm210785@sis.hust.edu.vn::8781756f-6b00-42aa-ad8e-2278379516e8" providerId="AD" clId="Web-{5CFE5083-8E7E-44DF-A9BB-021341BCC8A3}" dt="2021-10-30T01:26:46.882" v="75"/>
          <ac:spMkLst>
            <pc:docMk/>
            <pc:sldMk cId="2938336381" sldId="317"/>
            <ac:spMk id="3" creationId="{D2DFFD6A-14E8-4197-BAE8-7D53C2BB96A9}"/>
          </ac:spMkLst>
        </pc:spChg>
        <pc:spChg chg="add mod">
          <ac:chgData name="Luu Minh Thang 20210785" userId="S::thang.lm210785@sis.hust.edu.vn::8781756f-6b00-42aa-ad8e-2278379516e8" providerId="AD" clId="Web-{5CFE5083-8E7E-44DF-A9BB-021341BCC8A3}" dt="2021-10-30T01:33:25.032" v="206" actId="20577"/>
          <ac:spMkLst>
            <pc:docMk/>
            <pc:sldMk cId="2938336381" sldId="317"/>
            <ac:spMk id="4" creationId="{B14644E8-26F2-4B0E-B820-875763E12C41}"/>
          </ac:spMkLst>
        </pc:spChg>
        <pc:spChg chg="mod">
          <ac:chgData name="Luu Minh Thang 20210785" userId="S::thang.lm210785@sis.hust.edu.vn::8781756f-6b00-42aa-ad8e-2278379516e8" providerId="AD" clId="Web-{5CFE5083-8E7E-44DF-A9BB-021341BCC8A3}" dt="2021-10-30T01:26:23.179" v="66" actId="20577"/>
          <ac:spMkLst>
            <pc:docMk/>
            <pc:sldMk cId="2938336381" sldId="317"/>
            <ac:spMk id="7" creationId="{32C69C84-59FA-4B64-8F2C-B9CE53EC1D1D}"/>
          </ac:spMkLst>
        </pc:spChg>
        <pc:spChg chg="add mod">
          <ac:chgData name="Luu Minh Thang 20210785" userId="S::thang.lm210785@sis.hust.edu.vn::8781756f-6b00-42aa-ad8e-2278379516e8" providerId="AD" clId="Web-{5CFE5083-8E7E-44DF-A9BB-021341BCC8A3}" dt="2021-10-30T01:30:56.091" v="149" actId="20577"/>
          <ac:spMkLst>
            <pc:docMk/>
            <pc:sldMk cId="2938336381" sldId="317"/>
            <ac:spMk id="9" creationId="{DA2E2554-5528-47E8-A13A-126D4A43AC5E}"/>
          </ac:spMkLst>
        </pc:spChg>
        <pc:spChg chg="add mod">
          <ac:chgData name="Luu Minh Thang 20210785" userId="S::thang.lm210785@sis.hust.edu.vn::8781756f-6b00-42aa-ad8e-2278379516e8" providerId="AD" clId="Web-{5CFE5083-8E7E-44DF-A9BB-021341BCC8A3}" dt="2021-10-30T01:31:41.217" v="173" actId="1076"/>
          <ac:spMkLst>
            <pc:docMk/>
            <pc:sldMk cId="2938336381" sldId="317"/>
            <ac:spMk id="12" creationId="{37DB1398-44C2-407C-A068-4AF1DC665CE8}"/>
          </ac:spMkLst>
        </pc:spChg>
        <pc:spChg chg="add mod">
          <ac:chgData name="Luu Minh Thang 20210785" userId="S::thang.lm210785@sis.hust.edu.vn::8781756f-6b00-42aa-ad8e-2278379516e8" providerId="AD" clId="Web-{5CFE5083-8E7E-44DF-A9BB-021341BCC8A3}" dt="2021-10-30T01:31:58.686" v="181" actId="20577"/>
          <ac:spMkLst>
            <pc:docMk/>
            <pc:sldMk cId="2938336381" sldId="317"/>
            <ac:spMk id="15" creationId="{F3EC3B62-8E76-42CC-B268-C35CDACE69BA}"/>
          </ac:spMkLst>
        </pc:spChg>
        <pc:spChg chg="add mod">
          <ac:chgData name="Luu Minh Thang 20210785" userId="S::thang.lm210785@sis.hust.edu.vn::8781756f-6b00-42aa-ad8e-2278379516e8" providerId="AD" clId="Web-{5CFE5083-8E7E-44DF-A9BB-021341BCC8A3}" dt="2021-10-30T01:33:21.094" v="205" actId="1076"/>
          <ac:spMkLst>
            <pc:docMk/>
            <pc:sldMk cId="2938336381" sldId="317"/>
            <ac:spMk id="17" creationId="{16EE9D09-C70A-4157-8A1C-218E84B4B0B2}"/>
          </ac:spMkLst>
        </pc:spChg>
        <pc:spChg chg="add mod">
          <ac:chgData name="Luu Minh Thang 20210785" userId="S::thang.lm210785@sis.hust.edu.vn::8781756f-6b00-42aa-ad8e-2278379516e8" providerId="AD" clId="Web-{5CFE5083-8E7E-44DF-A9BB-021341BCC8A3}" dt="2021-10-30T01:34:40.643" v="227" actId="20577"/>
          <ac:spMkLst>
            <pc:docMk/>
            <pc:sldMk cId="2938336381" sldId="317"/>
            <ac:spMk id="19" creationId="{FC09CA73-6D7F-4761-B3D6-B8E7B188560B}"/>
          </ac:spMkLst>
        </pc:spChg>
        <pc:picChg chg="add mod">
          <ac:chgData name="Luu Minh Thang 20210785" userId="S::thang.lm210785@sis.hust.edu.vn::8781756f-6b00-42aa-ad8e-2278379516e8" providerId="AD" clId="Web-{5CFE5083-8E7E-44DF-A9BB-021341BCC8A3}" dt="2021-10-30T01:32:09.108" v="186" actId="1076"/>
          <ac:picMkLst>
            <pc:docMk/>
            <pc:sldMk cId="2938336381" sldId="317"/>
            <ac:picMk id="8" creationId="{405F6A7A-AD49-4FF0-93D9-83E1385B0736}"/>
          </ac:picMkLst>
        </pc:picChg>
        <pc:picChg chg="add mod">
          <ac:chgData name="Luu Minh Thang 20210785" userId="S::thang.lm210785@sis.hust.edu.vn::8781756f-6b00-42aa-ad8e-2278379516e8" providerId="AD" clId="Web-{5CFE5083-8E7E-44DF-A9BB-021341BCC8A3}" dt="2021-10-30T01:31:41.201" v="172" actId="1076"/>
          <ac:picMkLst>
            <pc:docMk/>
            <pc:sldMk cId="2938336381" sldId="317"/>
            <ac:picMk id="11" creationId="{C9261C84-6E09-4523-9CC7-A263114C7775}"/>
          </ac:picMkLst>
        </pc:picChg>
        <pc:picChg chg="add mod">
          <ac:chgData name="Luu Minh Thang 20210785" userId="S::thang.lm210785@sis.hust.edu.vn::8781756f-6b00-42aa-ad8e-2278379516e8" providerId="AD" clId="Web-{5CFE5083-8E7E-44DF-A9BB-021341BCC8A3}" dt="2021-10-30T01:32:09.061" v="185" actId="1076"/>
          <ac:picMkLst>
            <pc:docMk/>
            <pc:sldMk cId="2938336381" sldId="317"/>
            <ac:picMk id="14" creationId="{AEA4FB3E-CD0B-4C7B-A75E-42BEB9DAC518}"/>
          </ac:picMkLst>
        </pc:picChg>
        <pc:picChg chg="add mod">
          <ac:chgData name="Luu Minh Thang 20210785" userId="S::thang.lm210785@sis.hust.edu.vn::8781756f-6b00-42aa-ad8e-2278379516e8" providerId="AD" clId="Web-{5CFE5083-8E7E-44DF-A9BB-021341BCC8A3}" dt="2021-10-30T01:34:54.377" v="233" actId="1076"/>
          <ac:picMkLst>
            <pc:docMk/>
            <pc:sldMk cId="2938336381" sldId="317"/>
            <ac:picMk id="18" creationId="{1C1A65CF-22BC-42E6-B401-B7E8B049E2DB}"/>
          </ac:picMkLst>
        </pc:picChg>
      </pc:sldChg>
      <pc:sldChg chg="addSp modSp">
        <pc:chgData name="Luu Minh Thang 20210785" userId="S::thang.lm210785@sis.hust.edu.vn::8781756f-6b00-42aa-ad8e-2278379516e8" providerId="AD" clId="Web-{5CFE5083-8E7E-44DF-A9BB-021341BCC8A3}" dt="2021-10-30T01:41:37.839" v="274" actId="20577"/>
        <pc:sldMkLst>
          <pc:docMk/>
          <pc:sldMk cId="3148217258" sldId="318"/>
        </pc:sldMkLst>
        <pc:spChg chg="add">
          <ac:chgData name="Luu Minh Thang 20210785" userId="S::thang.lm210785@sis.hust.edu.vn::8781756f-6b00-42aa-ad8e-2278379516e8" providerId="AD" clId="Web-{5CFE5083-8E7E-44DF-A9BB-021341BCC8A3}" dt="2021-10-30T01:41:30.777" v="271"/>
          <ac:spMkLst>
            <pc:docMk/>
            <pc:sldMk cId="3148217258" sldId="318"/>
            <ac:spMk id="2" creationId="{753E508B-B25A-4E20-8770-3457FB756826}"/>
          </ac:spMkLst>
        </pc:spChg>
        <pc:spChg chg="add mod">
          <ac:chgData name="Luu Minh Thang 20210785" userId="S::thang.lm210785@sis.hust.edu.vn::8781756f-6b00-42aa-ad8e-2278379516e8" providerId="AD" clId="Web-{5CFE5083-8E7E-44DF-A9BB-021341BCC8A3}" dt="2021-10-30T01:41:37.839" v="274" actId="20577"/>
          <ac:spMkLst>
            <pc:docMk/>
            <pc:sldMk cId="3148217258" sldId="318"/>
            <ac:spMk id="3" creationId="{F029363D-B4B6-45A2-9A53-D345E915EECE}"/>
          </ac:spMkLst>
        </pc:spChg>
        <pc:spChg chg="add">
          <ac:chgData name="Luu Minh Thang 20210785" userId="S::thang.lm210785@sis.hust.edu.vn::8781756f-6b00-42aa-ad8e-2278379516e8" providerId="AD" clId="Web-{5CFE5083-8E7E-44DF-A9BB-021341BCC8A3}" dt="2021-10-30T01:41:34.355" v="273"/>
          <ac:spMkLst>
            <pc:docMk/>
            <pc:sldMk cId="3148217258" sldId="318"/>
            <ac:spMk id="4" creationId="{848DD7AB-9927-4EC4-8ACE-6F753D8F3A50}"/>
          </ac:spMkLst>
        </pc:spChg>
        <pc:spChg chg="mod">
          <ac:chgData name="Luu Minh Thang 20210785" userId="S::thang.lm210785@sis.hust.edu.vn::8781756f-6b00-42aa-ad8e-2278379516e8" providerId="AD" clId="Web-{5CFE5083-8E7E-44DF-A9BB-021341BCC8A3}" dt="2021-10-30T01:41:18.636" v="270" actId="20577"/>
          <ac:spMkLst>
            <pc:docMk/>
            <pc:sldMk cId="3148217258" sldId="318"/>
            <ac:spMk id="7" creationId="{32C69C84-59FA-4B64-8F2C-B9CE53EC1D1D}"/>
          </ac:spMkLst>
        </pc:spChg>
      </pc:sldChg>
      <pc:sldChg chg="new">
        <pc:chgData name="Luu Minh Thang 20210785" userId="S::thang.lm210785@sis.hust.edu.vn::8781756f-6b00-42aa-ad8e-2278379516e8" providerId="AD" clId="Web-{5CFE5083-8E7E-44DF-A9BB-021341BCC8A3}" dt="2021-10-30T01:39:38.743" v="256"/>
        <pc:sldMkLst>
          <pc:docMk/>
          <pc:sldMk cId="2419963424" sldId="331"/>
        </pc:sldMkLst>
      </pc:sldChg>
    </pc:docChg>
  </pc:docChgLst>
  <pc:docChgLst>
    <pc:chgData name="Nguyen Dac Tien 20210840" userId="5049d691-715f-4a1d-ad45-04720d47da01" providerId="ADAL" clId="{3FDCE474-F48A-41F7-8BA8-62F16BDADD2E}"/>
    <pc:docChg chg="custSel addSld modSld">
      <pc:chgData name="Nguyen Dac Tien 20210840" userId="5049d691-715f-4a1d-ad45-04720d47da01" providerId="ADAL" clId="{3FDCE474-F48A-41F7-8BA8-62F16BDADD2E}" dt="2021-10-29T16:27:35.889" v="25"/>
      <pc:docMkLst>
        <pc:docMk/>
      </pc:docMkLst>
      <pc:sldChg chg="add">
        <pc:chgData name="Nguyen Dac Tien 20210840" userId="5049d691-715f-4a1d-ad45-04720d47da01" providerId="ADAL" clId="{3FDCE474-F48A-41F7-8BA8-62F16BDADD2E}" dt="2021-10-29T15:56:31.952" v="4"/>
        <pc:sldMkLst>
          <pc:docMk/>
          <pc:sldMk cId="331545330" sldId="301"/>
        </pc:sldMkLst>
      </pc:sldChg>
      <pc:sldChg chg="addSp delSp modSp mod modTransition">
        <pc:chgData name="Nguyen Dac Tien 20210840" userId="5049d691-715f-4a1d-ad45-04720d47da01" providerId="ADAL" clId="{3FDCE474-F48A-41F7-8BA8-62F16BDADD2E}" dt="2021-10-29T16:27:35.889" v="25"/>
        <pc:sldMkLst>
          <pc:docMk/>
          <pc:sldMk cId="3193858189" sldId="320"/>
        </pc:sldMkLst>
        <pc:spChg chg="add del mod">
          <ac:chgData name="Nguyen Dac Tien 20210840" userId="5049d691-715f-4a1d-ad45-04720d47da01" providerId="ADAL" clId="{3FDCE474-F48A-41F7-8BA8-62F16BDADD2E}" dt="2021-10-29T15:57:36.764" v="14"/>
          <ac:spMkLst>
            <pc:docMk/>
            <pc:sldMk cId="3193858189" sldId="320"/>
            <ac:spMk id="2" creationId="{B61EBF03-9E3E-403F-AF23-816A8815E51F}"/>
          </ac:spMkLst>
        </pc:spChg>
        <pc:spChg chg="del">
          <ac:chgData name="Nguyen Dac Tien 20210840" userId="5049d691-715f-4a1d-ad45-04720d47da01" providerId="ADAL" clId="{3FDCE474-F48A-41F7-8BA8-62F16BDADD2E}" dt="2021-10-29T15:57:18.462" v="11" actId="478"/>
          <ac:spMkLst>
            <pc:docMk/>
            <pc:sldMk cId="3193858189" sldId="320"/>
            <ac:spMk id="5" creationId="{A0A3DCCC-A1EA-49D0-B49E-8E7616BBA010}"/>
          </ac:spMkLst>
        </pc:spChg>
        <pc:spChg chg="mod">
          <ac:chgData name="Nguyen Dac Tien 20210840" userId="5049d691-715f-4a1d-ad45-04720d47da01" providerId="ADAL" clId="{3FDCE474-F48A-41F7-8BA8-62F16BDADD2E}" dt="2021-10-29T15:58:16.236" v="18" actId="1076"/>
          <ac:spMkLst>
            <pc:docMk/>
            <pc:sldMk cId="3193858189" sldId="320"/>
            <ac:spMk id="6" creationId="{3010EDB6-2832-4ADA-BC1B-41DDC69C5269}"/>
          </ac:spMkLst>
        </pc:spChg>
      </pc:sldChg>
      <pc:sldChg chg="add modTransition">
        <pc:chgData name="Nguyen Dac Tien 20210840" userId="5049d691-715f-4a1d-ad45-04720d47da01" providerId="ADAL" clId="{3FDCE474-F48A-41F7-8BA8-62F16BDADD2E}" dt="2021-10-29T16:24:24.866" v="19"/>
        <pc:sldMkLst>
          <pc:docMk/>
          <pc:sldMk cId="268790245" sldId="321"/>
        </pc:sldMkLst>
      </pc:sldChg>
      <pc:sldChg chg="add">
        <pc:chgData name="Nguyen Dac Tien 20210840" userId="5049d691-715f-4a1d-ad45-04720d47da01" providerId="ADAL" clId="{3FDCE474-F48A-41F7-8BA8-62F16BDADD2E}" dt="2021-10-29T15:56:06.529" v="1"/>
        <pc:sldMkLst>
          <pc:docMk/>
          <pc:sldMk cId="2269590250" sldId="322"/>
        </pc:sldMkLst>
      </pc:sldChg>
      <pc:sldChg chg="add setBg">
        <pc:chgData name="Nguyen Dac Tien 20210840" userId="5049d691-715f-4a1d-ad45-04720d47da01" providerId="ADAL" clId="{3FDCE474-F48A-41F7-8BA8-62F16BDADD2E}" dt="2021-10-29T15:56:21.062" v="2"/>
        <pc:sldMkLst>
          <pc:docMk/>
          <pc:sldMk cId="2611914256" sldId="323"/>
        </pc:sldMkLst>
      </pc:sldChg>
      <pc:sldChg chg="add">
        <pc:chgData name="Nguyen Dac Tien 20210840" userId="5049d691-715f-4a1d-ad45-04720d47da01" providerId="ADAL" clId="{3FDCE474-F48A-41F7-8BA8-62F16BDADD2E}" dt="2021-10-29T15:56:26.883" v="3"/>
        <pc:sldMkLst>
          <pc:docMk/>
          <pc:sldMk cId="4278279995" sldId="324"/>
        </pc:sldMkLst>
      </pc:sldChg>
      <pc:sldChg chg="modSp add">
        <pc:chgData name="Nguyen Dac Tien 20210840" userId="5049d691-715f-4a1d-ad45-04720d47da01" providerId="ADAL" clId="{3FDCE474-F48A-41F7-8BA8-62F16BDADD2E}" dt="2021-10-29T15:56:36.998" v="5"/>
        <pc:sldMkLst>
          <pc:docMk/>
          <pc:sldMk cId="3181091237" sldId="325"/>
        </pc:sldMkLst>
        <pc:spChg chg="mod">
          <ac:chgData name="Nguyen Dac Tien 20210840" userId="5049d691-715f-4a1d-ad45-04720d47da01" providerId="ADAL" clId="{3FDCE474-F48A-41F7-8BA8-62F16BDADD2E}" dt="2021-10-29T15:56:36.998" v="5"/>
          <ac:spMkLst>
            <pc:docMk/>
            <pc:sldMk cId="3181091237" sldId="325"/>
            <ac:spMk id="2" creationId="{BF9A3E85-6C86-4A2F-A733-310E29F923E7}"/>
          </ac:spMkLst>
        </pc:spChg>
      </pc:sldChg>
      <pc:sldChg chg="modSp add">
        <pc:chgData name="Nguyen Dac Tien 20210840" userId="5049d691-715f-4a1d-ad45-04720d47da01" providerId="ADAL" clId="{3FDCE474-F48A-41F7-8BA8-62F16BDADD2E}" dt="2021-10-29T15:56:46.412" v="6"/>
        <pc:sldMkLst>
          <pc:docMk/>
          <pc:sldMk cId="1951912095" sldId="326"/>
        </pc:sldMkLst>
        <pc:spChg chg="mod">
          <ac:chgData name="Nguyen Dac Tien 20210840" userId="5049d691-715f-4a1d-ad45-04720d47da01" providerId="ADAL" clId="{3FDCE474-F48A-41F7-8BA8-62F16BDADD2E}" dt="2021-10-29T15:56:46.412" v="6"/>
          <ac:spMkLst>
            <pc:docMk/>
            <pc:sldMk cId="1951912095" sldId="326"/>
            <ac:spMk id="2" creationId="{BF9A3E85-6C86-4A2F-A733-310E29F923E7}"/>
          </ac:spMkLst>
        </pc:spChg>
      </pc:sldChg>
      <pc:sldChg chg="modSp add">
        <pc:chgData name="Nguyen Dac Tien 20210840" userId="5049d691-715f-4a1d-ad45-04720d47da01" providerId="ADAL" clId="{3FDCE474-F48A-41F7-8BA8-62F16BDADD2E}" dt="2021-10-29T15:56:52.314" v="7"/>
        <pc:sldMkLst>
          <pc:docMk/>
          <pc:sldMk cId="2499044928" sldId="327"/>
        </pc:sldMkLst>
        <pc:spChg chg="mod">
          <ac:chgData name="Nguyen Dac Tien 20210840" userId="5049d691-715f-4a1d-ad45-04720d47da01" providerId="ADAL" clId="{3FDCE474-F48A-41F7-8BA8-62F16BDADD2E}" dt="2021-10-29T15:56:52.314" v="7"/>
          <ac:spMkLst>
            <pc:docMk/>
            <pc:sldMk cId="2499044928" sldId="327"/>
            <ac:spMk id="2" creationId="{BF9A3E85-6C86-4A2F-A733-310E29F923E7}"/>
          </ac:spMkLst>
        </pc:spChg>
      </pc:sldChg>
      <pc:sldChg chg="modSp add">
        <pc:chgData name="Nguyen Dac Tien 20210840" userId="5049d691-715f-4a1d-ad45-04720d47da01" providerId="ADAL" clId="{3FDCE474-F48A-41F7-8BA8-62F16BDADD2E}" dt="2021-10-29T15:56:58.914" v="8"/>
        <pc:sldMkLst>
          <pc:docMk/>
          <pc:sldMk cId="3117200239" sldId="328"/>
        </pc:sldMkLst>
        <pc:spChg chg="mod">
          <ac:chgData name="Nguyen Dac Tien 20210840" userId="5049d691-715f-4a1d-ad45-04720d47da01" providerId="ADAL" clId="{3FDCE474-F48A-41F7-8BA8-62F16BDADD2E}" dt="2021-10-29T15:56:58.914" v="8"/>
          <ac:spMkLst>
            <pc:docMk/>
            <pc:sldMk cId="3117200239" sldId="328"/>
            <ac:spMk id="2" creationId="{BF9A3E85-6C86-4A2F-A733-310E29F923E7}"/>
          </ac:spMkLst>
        </pc:spChg>
      </pc:sldChg>
      <pc:sldChg chg="modSp add">
        <pc:chgData name="Nguyen Dac Tien 20210840" userId="5049d691-715f-4a1d-ad45-04720d47da01" providerId="ADAL" clId="{3FDCE474-F48A-41F7-8BA8-62F16BDADD2E}" dt="2021-10-29T15:57:03.298" v="9"/>
        <pc:sldMkLst>
          <pc:docMk/>
          <pc:sldMk cId="3052733358" sldId="329"/>
        </pc:sldMkLst>
        <pc:spChg chg="mod">
          <ac:chgData name="Nguyen Dac Tien 20210840" userId="5049d691-715f-4a1d-ad45-04720d47da01" providerId="ADAL" clId="{3FDCE474-F48A-41F7-8BA8-62F16BDADD2E}" dt="2021-10-29T15:57:03.298" v="9"/>
          <ac:spMkLst>
            <pc:docMk/>
            <pc:sldMk cId="3052733358" sldId="329"/>
            <ac:spMk id="2" creationId="{BF9A3E85-6C86-4A2F-A733-310E29F923E7}"/>
          </ac:spMkLst>
        </pc:spChg>
      </pc:sldChg>
      <pc:sldChg chg="add">
        <pc:chgData name="Nguyen Dac Tien 20210840" userId="5049d691-715f-4a1d-ad45-04720d47da01" providerId="ADAL" clId="{3FDCE474-F48A-41F7-8BA8-62F16BDADD2E}" dt="2021-10-29T15:57:08.152" v="10"/>
        <pc:sldMkLst>
          <pc:docMk/>
          <pc:sldMk cId="3623970517" sldId="330"/>
        </pc:sldMkLst>
      </pc:sldChg>
    </pc:docChg>
  </pc:docChgLst>
  <pc:docChgLst>
    <pc:chgData name="Dao Quoc Tuan 20210891" userId="S::tuan.dq210891@sis.hust.edu.vn::27810d8b-65e6-4221-81d3-3e804cfd5b0c" providerId="AD" clId="Web-{E4E141DB-2006-4CD2-A2E7-37718E1C4A6E}"/>
    <pc:docChg chg="">
      <pc:chgData name="Dao Quoc Tuan 20210891" userId="S::tuan.dq210891@sis.hust.edu.vn::27810d8b-65e6-4221-81d3-3e804cfd5b0c" providerId="AD" clId="Web-{E4E141DB-2006-4CD2-A2E7-37718E1C4A6E}" dt="2021-10-29T05:32:02.926" v="0"/>
      <pc:docMkLst>
        <pc:docMk/>
      </pc:docMkLst>
      <pc:sldChg chg="addCm">
        <pc:chgData name="Dao Quoc Tuan 20210891" userId="S::tuan.dq210891@sis.hust.edu.vn::27810d8b-65e6-4221-81d3-3e804cfd5b0c" providerId="AD" clId="Web-{E4E141DB-2006-4CD2-A2E7-37718E1C4A6E}" dt="2021-10-29T05:32:02.926" v="0"/>
        <pc:sldMkLst>
          <pc:docMk/>
          <pc:sldMk cId="0" sldId="262"/>
        </pc:sldMkLst>
      </pc:sldChg>
    </pc:docChg>
  </pc:docChgLst>
  <pc:docChgLst>
    <pc:chgData name="Nguyen Dac Tien 20210840" userId="S::tien.nd210840@sis.hust.edu.vn::5049d691-715f-4a1d-ad45-04720d47da01" providerId="AD" clId="Web-{3F74DC9E-D48E-451F-B825-6C81D7E21945}"/>
    <pc:docChg chg="addSld delSld modSld">
      <pc:chgData name="Nguyen Dac Tien 20210840" userId="S::tien.nd210840@sis.hust.edu.vn::5049d691-715f-4a1d-ad45-04720d47da01" providerId="AD" clId="Web-{3F74DC9E-D48E-451F-B825-6C81D7E21945}" dt="2021-10-29T15:40:35.583" v="10"/>
      <pc:docMkLst>
        <pc:docMk/>
      </pc:docMkLst>
      <pc:sldChg chg="addSp delSp modSp">
        <pc:chgData name="Nguyen Dac Tien 20210840" userId="S::tien.nd210840@sis.hust.edu.vn::5049d691-715f-4a1d-ad45-04720d47da01" providerId="AD" clId="Web-{3F74DC9E-D48E-451F-B825-6C81D7E21945}" dt="2021-10-29T15:40:35.583" v="10"/>
        <pc:sldMkLst>
          <pc:docMk/>
          <pc:sldMk cId="3193858189" sldId="320"/>
        </pc:sldMkLst>
        <pc:spChg chg="mod">
          <ac:chgData name="Nguyen Dac Tien 20210840" userId="S::tien.nd210840@sis.hust.edu.vn::5049d691-715f-4a1d-ad45-04720d47da01" providerId="AD" clId="Web-{3F74DC9E-D48E-451F-B825-6C81D7E21945}" dt="2021-10-29T15:37:46.689" v="8" actId="1076"/>
          <ac:spMkLst>
            <pc:docMk/>
            <pc:sldMk cId="3193858189" sldId="320"/>
            <ac:spMk id="6" creationId="{3010EDB6-2832-4ADA-BC1B-41DDC69C5269}"/>
          </ac:spMkLst>
        </pc:spChg>
        <pc:picChg chg="del mod">
          <ac:chgData name="Nguyen Dac Tien 20210840" userId="S::tien.nd210840@sis.hust.edu.vn::5049d691-715f-4a1d-ad45-04720d47da01" providerId="AD" clId="Web-{3F74DC9E-D48E-451F-B825-6C81D7E21945}" dt="2021-10-29T15:37:02.766" v="4"/>
          <ac:picMkLst>
            <pc:docMk/>
            <pc:sldMk cId="3193858189" sldId="320"/>
            <ac:picMk id="2" creationId="{E4D2ED8C-3BB2-43E1-9381-8CB53B7DAD1E}"/>
          </ac:picMkLst>
        </pc:picChg>
        <pc:picChg chg="add del mod">
          <ac:chgData name="Nguyen Dac Tien 20210840" userId="S::tien.nd210840@sis.hust.edu.vn::5049d691-715f-4a1d-ad45-04720d47da01" providerId="AD" clId="Web-{3F74DC9E-D48E-451F-B825-6C81D7E21945}" dt="2021-10-29T15:40:35.583" v="10"/>
          <ac:picMkLst>
            <pc:docMk/>
            <pc:sldMk cId="3193858189" sldId="320"/>
            <ac:picMk id="3" creationId="{5F854748-A0F2-48B3-AFF0-7DA4C891D01D}"/>
          </ac:picMkLst>
        </pc:picChg>
      </pc:sldChg>
      <pc:sldChg chg="new del">
        <pc:chgData name="Nguyen Dac Tien 20210840" userId="S::tien.nd210840@sis.hust.edu.vn::5049d691-715f-4a1d-ad45-04720d47da01" providerId="AD" clId="Web-{3F74DC9E-D48E-451F-B825-6C81D7E21945}" dt="2021-10-29T15:37:26.579" v="7"/>
        <pc:sldMkLst>
          <pc:docMk/>
          <pc:sldMk cId="1575600334" sldId="321"/>
        </pc:sldMkLst>
      </pc:sldChg>
    </pc:docChg>
  </pc:docChgLst>
  <pc:docChgLst>
    <pc:chgData name="Nguyen Cong Bien 20210101" userId="S::bien.nc210101@sis.hust.edu.vn::c6cb146a-f912-41d6-84c2-d6d109913550" providerId="AD" clId="Web-{A0C9147F-3C03-4D6A-B18F-2E8295A1E1E5}"/>
    <pc:docChg chg="modSld">
      <pc:chgData name="Nguyen Cong Bien 20210101" userId="S::bien.nc210101@sis.hust.edu.vn::c6cb146a-f912-41d6-84c2-d6d109913550" providerId="AD" clId="Web-{A0C9147F-3C03-4D6A-B18F-2E8295A1E1E5}" dt="2021-10-28T16:23:00.205" v="0"/>
      <pc:docMkLst>
        <pc:docMk/>
      </pc:docMkLst>
      <pc:sldChg chg="modAnim">
        <pc:chgData name="Nguyen Cong Bien 20210101" userId="S::bien.nc210101@sis.hust.edu.vn::c6cb146a-f912-41d6-84c2-d6d109913550" providerId="AD" clId="Web-{A0C9147F-3C03-4D6A-B18F-2E8295A1E1E5}" dt="2021-10-28T16:23:00.205" v="0"/>
        <pc:sldMkLst>
          <pc:docMk/>
          <pc:sldMk cId="0" sldId="277"/>
        </pc:sldMkLst>
      </pc:sldChg>
    </pc:docChg>
  </pc:docChgLst>
  <pc:docChgLst>
    <pc:chgData name="Nguyen Minh Quang 20215461" userId="40fd8a71-93ca-4fdb-8999-5bfc8eca4868" providerId="ADAL" clId="{57D5C164-2A8F-2D42-8BAC-B2E1514E2832}"/>
    <pc:docChg chg="">
      <pc:chgData name="Nguyen Minh Quang 20215461" userId="40fd8a71-93ca-4fdb-8999-5bfc8eca4868" providerId="ADAL" clId="{57D5C164-2A8F-2D42-8BAC-B2E1514E2832}" dt="2021-10-28T14:19:03.638" v="0" actId="27834"/>
      <pc:docMkLst>
        <pc:docMk/>
      </pc:docMkLst>
      <pc:sldChg chg="addCm">
        <pc:chgData name="Nguyen Minh Quang 20215461" userId="40fd8a71-93ca-4fdb-8999-5bfc8eca4868" providerId="ADAL" clId="{57D5C164-2A8F-2D42-8BAC-B2E1514E2832}" dt="2021-10-28T14:19:03.638" v="0" actId="27834"/>
        <pc:sldMkLst>
          <pc:docMk/>
          <pc:sldMk cId="0" sldId="257"/>
        </pc:sldMkLst>
      </pc:sldChg>
    </pc:docChg>
  </pc:docChgLst>
  <pc:docChgLst>
    <pc:chgData name="Nguyen Cong Bien 20210101" userId="S::bien.nc210101@sis.hust.edu.vn::c6cb146a-f912-41d6-84c2-d6d109913550" providerId="AD" clId="Web-{4DE4A398-2D23-4601-ADAA-80487B2FF689}"/>
    <pc:docChg chg="addSld modSld">
      <pc:chgData name="Nguyen Cong Bien 20210101" userId="S::bien.nc210101@sis.hust.edu.vn::c6cb146a-f912-41d6-84c2-d6d109913550" providerId="AD" clId="Web-{4DE4A398-2D23-4601-ADAA-80487B2FF689}" dt="2021-10-28T15:36:38.274" v="183" actId="1076"/>
      <pc:docMkLst>
        <pc:docMk/>
      </pc:docMkLst>
      <pc:sldChg chg="modSp">
        <pc:chgData name="Nguyen Cong Bien 20210101" userId="S::bien.nc210101@sis.hust.edu.vn::c6cb146a-f912-41d6-84c2-d6d109913550" providerId="AD" clId="Web-{4DE4A398-2D23-4601-ADAA-80487B2FF689}" dt="2021-10-28T15:23:57.041" v="9" actId="1076"/>
        <pc:sldMkLst>
          <pc:docMk/>
          <pc:sldMk cId="0" sldId="277"/>
        </pc:sldMkLst>
        <pc:spChg chg="mod">
          <ac:chgData name="Nguyen Cong Bien 20210101" userId="S::bien.nc210101@sis.hust.edu.vn::c6cb146a-f912-41d6-84c2-d6d109913550" providerId="AD" clId="Web-{4DE4A398-2D23-4601-ADAA-80487B2FF689}" dt="2021-10-28T15:23:42.494" v="6" actId="1076"/>
          <ac:spMkLst>
            <pc:docMk/>
            <pc:sldMk cId="0" sldId="277"/>
            <ac:spMk id="5" creationId="{A91DBB75-BC85-4E3D-AF51-E10BC0F16D46}"/>
          </ac:spMkLst>
        </pc:spChg>
        <pc:spChg chg="mod">
          <ac:chgData name="Nguyen Cong Bien 20210101" userId="S::bien.nc210101@sis.hust.edu.vn::c6cb146a-f912-41d6-84c2-d6d109913550" providerId="AD" clId="Web-{4DE4A398-2D23-4601-ADAA-80487B2FF689}" dt="2021-10-28T15:23:44.916" v="7" actId="1076"/>
          <ac:spMkLst>
            <pc:docMk/>
            <pc:sldMk cId="0" sldId="277"/>
            <ac:spMk id="6" creationId="{FD808698-109C-4C64-ABE5-925B4D884CD6}"/>
          </ac:spMkLst>
        </pc:spChg>
        <pc:spChg chg="mod">
          <ac:chgData name="Nguyen Cong Bien 20210101" userId="S::bien.nc210101@sis.hust.edu.vn::c6cb146a-f912-41d6-84c2-d6d109913550" providerId="AD" clId="Web-{4DE4A398-2D23-4601-ADAA-80487B2FF689}" dt="2021-10-28T15:23:39.509" v="5" actId="1076"/>
          <ac:spMkLst>
            <pc:docMk/>
            <pc:sldMk cId="0" sldId="277"/>
            <ac:spMk id="367" creationId="{00000000-0000-0000-0000-000000000000}"/>
          </ac:spMkLst>
        </pc:spChg>
        <pc:picChg chg="mod">
          <ac:chgData name="Nguyen Cong Bien 20210101" userId="S::bien.nc210101@sis.hust.edu.vn::c6cb146a-f912-41d6-84c2-d6d109913550" providerId="AD" clId="Web-{4DE4A398-2D23-4601-ADAA-80487B2FF689}" dt="2021-10-28T15:23:57.041" v="9" actId="1076"/>
          <ac:picMkLst>
            <pc:docMk/>
            <pc:sldMk cId="0" sldId="277"/>
            <ac:picMk id="4" creationId="{BF51C396-59BA-40CE-BEA6-93FBF36E20FD}"/>
          </ac:picMkLst>
        </pc:picChg>
      </pc:sldChg>
      <pc:sldChg chg="addSp delSp modSp">
        <pc:chgData name="Nguyen Cong Bien 20210101" userId="S::bien.nc210101@sis.hust.edu.vn::c6cb146a-f912-41d6-84c2-d6d109913550" providerId="AD" clId="Web-{4DE4A398-2D23-4601-ADAA-80487B2FF689}" dt="2021-10-28T15:24:35.666" v="12"/>
        <pc:sldMkLst>
          <pc:docMk/>
          <pc:sldMk cId="0" sldId="278"/>
        </pc:sldMkLst>
        <pc:spChg chg="mod">
          <ac:chgData name="Nguyen Cong Bien 20210101" userId="S::bien.nc210101@sis.hust.edu.vn::c6cb146a-f912-41d6-84c2-d6d109913550" providerId="AD" clId="Web-{4DE4A398-2D23-4601-ADAA-80487B2FF689}" dt="2021-10-28T15:21:56.664" v="1" actId="1076"/>
          <ac:spMkLst>
            <pc:docMk/>
            <pc:sldMk cId="0" sldId="278"/>
            <ac:spMk id="3" creationId="{757C5FB3-E1A8-4E2A-B66A-167C2B0A5FD4}"/>
          </ac:spMkLst>
        </pc:spChg>
        <pc:spChg chg="add">
          <ac:chgData name="Nguyen Cong Bien 20210101" userId="S::bien.nc210101@sis.hust.edu.vn::c6cb146a-f912-41d6-84c2-d6d109913550" providerId="AD" clId="Web-{4DE4A398-2D23-4601-ADAA-80487B2FF689}" dt="2021-10-28T15:24:35.666" v="12"/>
          <ac:spMkLst>
            <pc:docMk/>
            <pc:sldMk cId="0" sldId="278"/>
            <ac:spMk id="7" creationId="{2EFCDB8F-614A-46A7-B9D0-70456E8D45A8}"/>
          </ac:spMkLst>
        </pc:spChg>
        <pc:picChg chg="mod">
          <ac:chgData name="Nguyen Cong Bien 20210101" userId="S::bien.nc210101@sis.hust.edu.vn::c6cb146a-f912-41d6-84c2-d6d109913550" providerId="AD" clId="Web-{4DE4A398-2D23-4601-ADAA-80487B2FF689}" dt="2021-10-28T15:24:09.447" v="11" actId="14100"/>
          <ac:picMkLst>
            <pc:docMk/>
            <pc:sldMk cId="0" sldId="278"/>
            <ac:picMk id="4" creationId="{D033744A-7094-488B-899A-840919F7659F}"/>
          </ac:picMkLst>
        </pc:picChg>
        <pc:picChg chg="add del mod">
          <ac:chgData name="Nguyen Cong Bien 20210101" userId="S::bien.nc210101@sis.hust.edu.vn::c6cb146a-f912-41d6-84c2-d6d109913550" providerId="AD" clId="Web-{4DE4A398-2D23-4601-ADAA-80487B2FF689}" dt="2021-10-28T15:22:37.961" v="4"/>
          <ac:picMkLst>
            <pc:docMk/>
            <pc:sldMk cId="0" sldId="278"/>
            <ac:picMk id="5" creationId="{81F29009-98CB-4F42-B027-5B8786E78798}"/>
          </ac:picMkLst>
        </pc:picChg>
      </pc:sldChg>
      <pc:sldChg chg="addSp delSp modSp new">
        <pc:chgData name="Nguyen Cong Bien 20210101" userId="S::bien.nc210101@sis.hust.edu.vn::c6cb146a-f912-41d6-84c2-d6d109913550" providerId="AD" clId="Web-{4DE4A398-2D23-4601-ADAA-80487B2FF689}" dt="2021-10-28T15:30:11.423" v="78"/>
        <pc:sldMkLst>
          <pc:docMk/>
          <pc:sldMk cId="2939045068" sldId="305"/>
        </pc:sldMkLst>
        <pc:spChg chg="add">
          <ac:chgData name="Nguyen Cong Bien 20210101" userId="S::bien.nc210101@sis.hust.edu.vn::c6cb146a-f912-41d6-84c2-d6d109913550" providerId="AD" clId="Web-{4DE4A398-2D23-4601-ADAA-80487B2FF689}" dt="2021-10-28T15:25:35.402" v="14"/>
          <ac:spMkLst>
            <pc:docMk/>
            <pc:sldMk cId="2939045068" sldId="305"/>
            <ac:spMk id="4" creationId="{0B042A91-EE4F-4CCF-B329-06EB1FC9E833}"/>
          </ac:spMkLst>
        </pc:spChg>
        <pc:spChg chg="add mod">
          <ac:chgData name="Nguyen Cong Bien 20210101" userId="S::bien.nc210101@sis.hust.edu.vn::c6cb146a-f912-41d6-84c2-d6d109913550" providerId="AD" clId="Web-{4DE4A398-2D23-4601-ADAA-80487B2FF689}" dt="2021-10-28T15:26:24.606" v="28" actId="20577"/>
          <ac:spMkLst>
            <pc:docMk/>
            <pc:sldMk cId="2939045068" sldId="305"/>
            <ac:spMk id="6" creationId="{110D3FA2-ACF6-4600-A819-203834CE311B}"/>
          </ac:spMkLst>
        </pc:spChg>
        <pc:spChg chg="add mod">
          <ac:chgData name="Nguyen Cong Bien 20210101" userId="S::bien.nc210101@sis.hust.edu.vn::c6cb146a-f912-41d6-84c2-d6d109913550" providerId="AD" clId="Web-{4DE4A398-2D23-4601-ADAA-80487B2FF689}" dt="2021-10-28T15:26:43.278" v="34" actId="20577"/>
          <ac:spMkLst>
            <pc:docMk/>
            <pc:sldMk cId="2939045068" sldId="305"/>
            <ac:spMk id="8" creationId="{A26AA8B3-D10B-47C1-B7E2-1FFB55472A33}"/>
          </ac:spMkLst>
        </pc:spChg>
        <pc:spChg chg="add del">
          <ac:chgData name="Nguyen Cong Bien 20210101" userId="S::bien.nc210101@sis.hust.edu.vn::c6cb146a-f912-41d6-84c2-d6d109913550" providerId="AD" clId="Web-{4DE4A398-2D23-4601-ADAA-80487B2FF689}" dt="2021-10-28T15:30:11.423" v="78"/>
          <ac:spMkLst>
            <pc:docMk/>
            <pc:sldMk cId="2939045068" sldId="305"/>
            <ac:spMk id="10" creationId="{3AC0F24C-F8EB-4BDE-A97B-03525670EA51}"/>
          </ac:spMkLst>
        </pc:spChg>
        <pc:picChg chg="add mod">
          <ac:chgData name="Nguyen Cong Bien 20210101" userId="S::bien.nc210101@sis.hust.edu.vn::c6cb146a-f912-41d6-84c2-d6d109913550" providerId="AD" clId="Web-{4DE4A398-2D23-4601-ADAA-80487B2FF689}" dt="2021-10-28T15:25:56.621" v="20" actId="14100"/>
          <ac:picMkLst>
            <pc:docMk/>
            <pc:sldMk cId="2939045068" sldId="305"/>
            <ac:picMk id="5" creationId="{46A64EEA-F6DC-44BB-A8F9-44C635B345CB}"/>
          </ac:picMkLst>
        </pc:picChg>
      </pc:sldChg>
      <pc:sldChg chg="addSp modSp new">
        <pc:chgData name="Nguyen Cong Bien 20210101" userId="S::bien.nc210101@sis.hust.edu.vn::c6cb146a-f912-41d6-84c2-d6d109913550" providerId="AD" clId="Web-{4DE4A398-2D23-4601-ADAA-80487B2FF689}" dt="2021-10-28T15:30:14.829" v="79"/>
        <pc:sldMkLst>
          <pc:docMk/>
          <pc:sldMk cId="536984040" sldId="306"/>
        </pc:sldMkLst>
        <pc:spChg chg="add mod">
          <ac:chgData name="Nguyen Cong Bien 20210101" userId="S::bien.nc210101@sis.hust.edu.vn::c6cb146a-f912-41d6-84c2-d6d109913550" providerId="AD" clId="Web-{4DE4A398-2D23-4601-ADAA-80487B2FF689}" dt="2021-10-28T15:28:24.811" v="56" actId="20577"/>
          <ac:spMkLst>
            <pc:docMk/>
            <pc:sldMk cId="536984040" sldId="306"/>
            <ac:spMk id="5" creationId="{48BA310F-7871-497B-AB5A-D3095B27AC61}"/>
          </ac:spMkLst>
        </pc:spChg>
        <pc:spChg chg="add">
          <ac:chgData name="Nguyen Cong Bien 20210101" userId="S::bien.nc210101@sis.hust.edu.vn::c6cb146a-f912-41d6-84c2-d6d109913550" providerId="AD" clId="Web-{4DE4A398-2D23-4601-ADAA-80487B2FF689}" dt="2021-10-28T15:30:14.829" v="79"/>
          <ac:spMkLst>
            <pc:docMk/>
            <pc:sldMk cId="536984040" sldId="306"/>
            <ac:spMk id="7" creationId="{A52A9CF3-77C1-4C38-AA42-897A14396876}"/>
          </ac:spMkLst>
        </pc:spChg>
        <pc:picChg chg="add mod">
          <ac:chgData name="Nguyen Cong Bien 20210101" userId="S::bien.nc210101@sis.hust.edu.vn::c6cb146a-f912-41d6-84c2-d6d109913550" providerId="AD" clId="Web-{4DE4A398-2D23-4601-ADAA-80487B2FF689}" dt="2021-10-28T15:28:02.295" v="50" actId="14100"/>
          <ac:picMkLst>
            <pc:docMk/>
            <pc:sldMk cId="536984040" sldId="306"/>
            <ac:picMk id="3" creationId="{12ECDCF1-E4D7-4F4E-A42A-FE281F3CE9CA}"/>
          </ac:picMkLst>
        </pc:picChg>
      </pc:sldChg>
      <pc:sldChg chg="addSp modSp new">
        <pc:chgData name="Nguyen Cong Bien 20210101" userId="S::bien.nc210101@sis.hust.edu.vn::c6cb146a-f912-41d6-84c2-d6d109913550" providerId="AD" clId="Web-{4DE4A398-2D23-4601-ADAA-80487B2FF689}" dt="2021-10-28T15:30:17.032" v="80"/>
        <pc:sldMkLst>
          <pc:docMk/>
          <pc:sldMk cId="3132751430" sldId="307"/>
        </pc:sldMkLst>
        <pc:spChg chg="add mod">
          <ac:chgData name="Nguyen Cong Bien 20210101" userId="S::bien.nc210101@sis.hust.edu.vn::c6cb146a-f912-41d6-84c2-d6d109913550" providerId="AD" clId="Web-{4DE4A398-2D23-4601-ADAA-80487B2FF689}" dt="2021-10-28T15:29:39.703" v="74" actId="1076"/>
          <ac:spMkLst>
            <pc:docMk/>
            <pc:sldMk cId="3132751430" sldId="307"/>
            <ac:spMk id="5" creationId="{DB428891-AF67-4B55-BA77-C351955DCFA4}"/>
          </ac:spMkLst>
        </pc:spChg>
        <pc:spChg chg="add mod">
          <ac:chgData name="Nguyen Cong Bien 20210101" userId="S::bien.nc210101@sis.hust.edu.vn::c6cb146a-f912-41d6-84c2-d6d109913550" providerId="AD" clId="Web-{4DE4A398-2D23-4601-ADAA-80487B2FF689}" dt="2021-10-28T15:29:42.485" v="75" actId="1076"/>
          <ac:spMkLst>
            <pc:docMk/>
            <pc:sldMk cId="3132751430" sldId="307"/>
            <ac:spMk id="7" creationId="{52B622DF-B27E-4300-95C8-6E04A53EFE55}"/>
          </ac:spMkLst>
        </pc:spChg>
        <pc:spChg chg="add">
          <ac:chgData name="Nguyen Cong Bien 20210101" userId="S::bien.nc210101@sis.hust.edu.vn::c6cb146a-f912-41d6-84c2-d6d109913550" providerId="AD" clId="Web-{4DE4A398-2D23-4601-ADAA-80487B2FF689}" dt="2021-10-28T15:30:17.032" v="80"/>
          <ac:spMkLst>
            <pc:docMk/>
            <pc:sldMk cId="3132751430" sldId="307"/>
            <ac:spMk id="9" creationId="{340394BB-A991-4D79-BB2E-A37A80BE25B1}"/>
          </ac:spMkLst>
        </pc:spChg>
        <pc:picChg chg="add mod">
          <ac:chgData name="Nguyen Cong Bien 20210101" userId="S::bien.nc210101@sis.hust.edu.vn::c6cb146a-f912-41d6-84c2-d6d109913550" providerId="AD" clId="Web-{4DE4A398-2D23-4601-ADAA-80487B2FF689}" dt="2021-10-28T15:29:08.703" v="65" actId="14100"/>
          <ac:picMkLst>
            <pc:docMk/>
            <pc:sldMk cId="3132751430" sldId="307"/>
            <ac:picMk id="3" creationId="{10F0DB77-7F6C-4F7F-A457-4066A3BAE2B7}"/>
          </ac:picMkLst>
        </pc:picChg>
      </pc:sldChg>
      <pc:sldChg chg="addSp modSp new">
        <pc:chgData name="Nguyen Cong Bien 20210101" userId="S::bien.nc210101@sis.hust.edu.vn::c6cb146a-f912-41d6-84c2-d6d109913550" providerId="AD" clId="Web-{4DE4A398-2D23-4601-ADAA-80487B2FF689}" dt="2021-10-28T15:33:51.224" v="147" actId="20577"/>
        <pc:sldMkLst>
          <pc:docMk/>
          <pc:sldMk cId="3292467731" sldId="308"/>
        </pc:sldMkLst>
        <pc:spChg chg="add mod">
          <ac:chgData name="Nguyen Cong Bien 20210101" userId="S::bien.nc210101@sis.hust.edu.vn::c6cb146a-f912-41d6-84c2-d6d109913550" providerId="AD" clId="Web-{4DE4A398-2D23-4601-ADAA-80487B2FF689}" dt="2021-10-28T15:33:51.224" v="147" actId="20577"/>
          <ac:spMkLst>
            <pc:docMk/>
            <pc:sldMk cId="3292467731" sldId="308"/>
            <ac:spMk id="4" creationId="{74219048-652F-40CC-A73D-B04E6151AB82}"/>
          </ac:spMkLst>
        </pc:spChg>
        <pc:spChg chg="add mod">
          <ac:chgData name="Nguyen Cong Bien 20210101" userId="S::bien.nc210101@sis.hust.edu.vn::c6cb146a-f912-41d6-84c2-d6d109913550" providerId="AD" clId="Web-{4DE4A398-2D23-4601-ADAA-80487B2FF689}" dt="2021-10-28T15:33:31.411" v="145" actId="1076"/>
          <ac:spMkLst>
            <pc:docMk/>
            <pc:sldMk cId="3292467731" sldId="308"/>
            <ac:spMk id="7" creationId="{603CDEA0-329C-4F54-91F6-2D072BDB803A}"/>
          </ac:spMkLst>
        </pc:spChg>
        <pc:picChg chg="add mod">
          <ac:chgData name="Nguyen Cong Bien 20210101" userId="S::bien.nc210101@sis.hust.edu.vn::c6cb146a-f912-41d6-84c2-d6d109913550" providerId="AD" clId="Web-{4DE4A398-2D23-4601-ADAA-80487B2FF689}" dt="2021-10-28T15:31:39.487" v="103" actId="14100"/>
          <ac:picMkLst>
            <pc:docMk/>
            <pc:sldMk cId="3292467731" sldId="308"/>
            <ac:picMk id="5" creationId="{42E96479-FDAA-4B4D-9FA6-847981212A28}"/>
          </ac:picMkLst>
        </pc:picChg>
      </pc:sldChg>
      <pc:sldChg chg="addSp modSp new">
        <pc:chgData name="Nguyen Cong Bien 20210101" userId="S::bien.nc210101@sis.hust.edu.vn::c6cb146a-f912-41d6-84c2-d6d109913550" providerId="AD" clId="Web-{4DE4A398-2D23-4601-ADAA-80487B2FF689}" dt="2021-10-28T15:36:38.274" v="183" actId="1076"/>
        <pc:sldMkLst>
          <pc:docMk/>
          <pc:sldMk cId="200505291" sldId="309"/>
        </pc:sldMkLst>
        <pc:spChg chg="add">
          <ac:chgData name="Nguyen Cong Bien 20210101" userId="S::bien.nc210101@sis.hust.edu.vn::c6cb146a-f912-41d6-84c2-d6d109913550" providerId="AD" clId="Web-{4DE4A398-2D23-4601-ADAA-80487B2FF689}" dt="2021-10-28T15:34:31.396" v="148"/>
          <ac:spMkLst>
            <pc:docMk/>
            <pc:sldMk cId="200505291" sldId="309"/>
            <ac:spMk id="4" creationId="{EB750988-E95B-480B-8DA2-A6D3BEF6C53A}"/>
          </ac:spMkLst>
        </pc:spChg>
        <pc:spChg chg="add mod">
          <ac:chgData name="Nguyen Cong Bien 20210101" userId="S::bien.nc210101@sis.hust.edu.vn::c6cb146a-f912-41d6-84c2-d6d109913550" providerId="AD" clId="Web-{4DE4A398-2D23-4601-ADAA-80487B2FF689}" dt="2021-10-28T15:36:38.274" v="183" actId="1076"/>
          <ac:spMkLst>
            <pc:docMk/>
            <pc:sldMk cId="200505291" sldId="309"/>
            <ac:spMk id="7" creationId="{7AA1D1CB-4609-44D8-8968-E03A46DA9AAF}"/>
          </ac:spMkLst>
        </pc:spChg>
        <pc:picChg chg="add mod">
          <ac:chgData name="Nguyen Cong Bien 20210101" userId="S::bien.nc210101@sis.hust.edu.vn::c6cb146a-f912-41d6-84c2-d6d109913550" providerId="AD" clId="Web-{4DE4A398-2D23-4601-ADAA-80487B2FF689}" dt="2021-10-28T15:36:19.648" v="174" actId="1076"/>
          <ac:picMkLst>
            <pc:docMk/>
            <pc:sldMk cId="200505291" sldId="309"/>
            <ac:picMk id="5" creationId="{983D2222-0347-4EE3-B422-8E5408B04B64}"/>
          </ac:picMkLst>
        </pc:picChg>
        <pc:picChg chg="add mod">
          <ac:chgData name="Nguyen Cong Bien 20210101" userId="S::bien.nc210101@sis.hust.edu.vn::c6cb146a-f912-41d6-84c2-d6d109913550" providerId="AD" clId="Web-{4DE4A398-2D23-4601-ADAA-80487B2FF689}" dt="2021-10-28T15:36:29.774" v="179" actId="1076"/>
          <ac:picMkLst>
            <pc:docMk/>
            <pc:sldMk cId="200505291" sldId="309"/>
            <ac:picMk id="8" creationId="{920AAD6F-3053-4D00-A4D2-BDE7B1D0C6F2}"/>
          </ac:picMkLst>
        </pc:picChg>
      </pc:sldChg>
      <pc:sldChg chg="addSp new">
        <pc:chgData name="Nguyen Cong Bien 20210101" userId="S::bien.nc210101@sis.hust.edu.vn::c6cb146a-f912-41d6-84c2-d6d109913550" providerId="AD" clId="Web-{4DE4A398-2D23-4601-ADAA-80487B2FF689}" dt="2021-10-28T15:35:50.726" v="168"/>
        <pc:sldMkLst>
          <pc:docMk/>
          <pc:sldMk cId="3279107980" sldId="310"/>
        </pc:sldMkLst>
        <pc:spChg chg="add">
          <ac:chgData name="Nguyen Cong Bien 20210101" userId="S::bien.nc210101@sis.hust.edu.vn::c6cb146a-f912-41d6-84c2-d6d109913550" providerId="AD" clId="Web-{4DE4A398-2D23-4601-ADAA-80487B2FF689}" dt="2021-10-28T15:35:50.726" v="168"/>
          <ac:spMkLst>
            <pc:docMk/>
            <pc:sldMk cId="3279107980" sldId="310"/>
            <ac:spMk id="4" creationId="{222F227F-1BE4-4A9B-AD91-077EB33CF275}"/>
          </ac:spMkLst>
        </pc:spChg>
      </pc:sldChg>
    </pc:docChg>
  </pc:docChgLst>
  <pc:docChgLst>
    <pc:chgData name="Luu Minh Thang 20210785" userId="S::thang.lm210785@sis.hust.edu.vn::8781756f-6b00-42aa-ad8e-2278379516e8" providerId="AD" clId="Web-{AB19AD6D-696A-43E2-881A-2C7EBEB12EFE}"/>
    <pc:docChg chg="modSld">
      <pc:chgData name="Luu Minh Thang 20210785" userId="S::thang.lm210785@sis.hust.edu.vn::8781756f-6b00-42aa-ad8e-2278379516e8" providerId="AD" clId="Web-{AB19AD6D-696A-43E2-881A-2C7EBEB12EFE}" dt="2021-10-30T02:34:14.532" v="1" actId="20577"/>
      <pc:docMkLst>
        <pc:docMk/>
      </pc:docMkLst>
      <pc:sldChg chg="modSp">
        <pc:chgData name="Luu Minh Thang 20210785" userId="S::thang.lm210785@sis.hust.edu.vn::8781756f-6b00-42aa-ad8e-2278379516e8" providerId="AD" clId="Web-{AB19AD6D-696A-43E2-881A-2C7EBEB12EFE}" dt="2021-10-30T02:34:14.532" v="1" actId="20577"/>
        <pc:sldMkLst>
          <pc:docMk/>
          <pc:sldMk cId="874203760" sldId="332"/>
        </pc:sldMkLst>
        <pc:spChg chg="mod">
          <ac:chgData name="Luu Minh Thang 20210785" userId="S::thang.lm210785@sis.hust.edu.vn::8781756f-6b00-42aa-ad8e-2278379516e8" providerId="AD" clId="Web-{AB19AD6D-696A-43E2-881A-2C7EBEB12EFE}" dt="2021-10-30T02:34:14.532" v="1" actId="20577"/>
          <ac:spMkLst>
            <pc:docMk/>
            <pc:sldMk cId="874203760" sldId="332"/>
            <ac:spMk id="4" creationId="{00000000-0000-0000-0000-000000000000}"/>
          </ac:spMkLst>
        </pc:spChg>
      </pc:sldChg>
    </pc:docChg>
  </pc:docChgLst>
  <pc:docChgLst>
    <pc:chgData name="Nguyen Dac Tien 20210840" userId="S::tien.nd210840@sis.hust.edu.vn::5049d691-715f-4a1d-ad45-04720d47da01" providerId="AD" clId="Web-{0A50C319-B2D5-4A86-8A89-32BB13D7EB7D}"/>
    <pc:docChg chg="modSld">
      <pc:chgData name="Nguyen Dac Tien 20210840" userId="S::tien.nd210840@sis.hust.edu.vn::5049d691-715f-4a1d-ad45-04720d47da01" providerId="AD" clId="Web-{0A50C319-B2D5-4A86-8A89-32BB13D7EB7D}" dt="2021-10-29T16:22:38.098" v="80" actId="14100"/>
      <pc:docMkLst>
        <pc:docMk/>
      </pc:docMkLst>
      <pc:sldChg chg="addSp delSp modSp">
        <pc:chgData name="Nguyen Dac Tien 20210840" userId="S::tien.nd210840@sis.hust.edu.vn::5049d691-715f-4a1d-ad45-04720d47da01" providerId="AD" clId="Web-{0A50C319-B2D5-4A86-8A89-32BB13D7EB7D}" dt="2021-10-29T16:22:38.098" v="80" actId="14100"/>
        <pc:sldMkLst>
          <pc:docMk/>
          <pc:sldMk cId="3193858189" sldId="320"/>
        </pc:sldMkLst>
        <pc:spChg chg="add del mod">
          <ac:chgData name="Nguyen Dac Tien 20210840" userId="S::tien.nd210840@sis.hust.edu.vn::5049d691-715f-4a1d-ad45-04720d47da01" providerId="AD" clId="Web-{0A50C319-B2D5-4A86-8A89-32BB13D7EB7D}" dt="2021-10-29T16:19:14.078" v="45"/>
          <ac:spMkLst>
            <pc:docMk/>
            <pc:sldMk cId="3193858189" sldId="320"/>
            <ac:spMk id="4" creationId="{9DE6C5DC-FCD9-4E16-82A2-61E19AC097EE}"/>
          </ac:spMkLst>
        </pc:spChg>
        <pc:spChg chg="add mod">
          <ac:chgData name="Nguyen Dac Tien 20210840" userId="S::tien.nd210840@sis.hust.edu.vn::5049d691-715f-4a1d-ad45-04720d47da01" providerId="AD" clId="Web-{0A50C319-B2D5-4A86-8A89-32BB13D7EB7D}" dt="2021-10-29T16:17:49.279" v="24" actId="1076"/>
          <ac:spMkLst>
            <pc:docMk/>
            <pc:sldMk cId="3193858189" sldId="320"/>
            <ac:spMk id="5" creationId="{C721B474-034A-4992-BDEA-D3CB8391D87E}"/>
          </ac:spMkLst>
        </pc:spChg>
        <pc:spChg chg="add mod">
          <ac:chgData name="Nguyen Dac Tien 20210840" userId="S::tien.nd210840@sis.hust.edu.vn::5049d691-715f-4a1d-ad45-04720d47da01" providerId="AD" clId="Web-{0A50C319-B2D5-4A86-8A89-32BB13D7EB7D}" dt="2021-10-29T16:17:44.185" v="23" actId="1076"/>
          <ac:spMkLst>
            <pc:docMk/>
            <pc:sldMk cId="3193858189" sldId="320"/>
            <ac:spMk id="6" creationId="{90C3554D-3F7D-41F5-B13E-7DB1D064638D}"/>
          </ac:spMkLst>
        </pc:spChg>
        <pc:spChg chg="add mod">
          <ac:chgData name="Nguyen Dac Tien 20210840" userId="S::tien.nd210840@sis.hust.edu.vn::5049d691-715f-4a1d-ad45-04720d47da01" providerId="AD" clId="Web-{0A50C319-B2D5-4A86-8A89-32BB13D7EB7D}" dt="2021-10-29T16:22:29.301" v="78" actId="1076"/>
          <ac:spMkLst>
            <pc:docMk/>
            <pc:sldMk cId="3193858189" sldId="320"/>
            <ac:spMk id="8" creationId="{6F25DFAF-B752-41C9-96EF-604352D3125B}"/>
          </ac:spMkLst>
        </pc:spChg>
        <pc:picChg chg="add mod">
          <ac:chgData name="Nguyen Dac Tien 20210840" userId="S::tien.nd210840@sis.hust.edu.vn::5049d691-715f-4a1d-ad45-04720d47da01" providerId="AD" clId="Web-{0A50C319-B2D5-4A86-8A89-32BB13D7EB7D}" dt="2021-10-29T16:22:38.098" v="80" actId="14100"/>
          <ac:picMkLst>
            <pc:docMk/>
            <pc:sldMk cId="3193858189" sldId="320"/>
            <ac:picMk id="3" creationId="{CD38A905-7CE6-4741-85DF-5EB7383E2013}"/>
          </ac:picMkLst>
        </pc:picChg>
        <pc:picChg chg="mod">
          <ac:chgData name="Nguyen Dac Tien 20210840" userId="S::tien.nd210840@sis.hust.edu.vn::5049d691-715f-4a1d-ad45-04720d47da01" providerId="AD" clId="Web-{0A50C319-B2D5-4A86-8A89-32BB13D7EB7D}" dt="2021-10-29T16:14:52.071" v="0" actId="1076"/>
          <ac:picMkLst>
            <pc:docMk/>
            <pc:sldMk cId="3193858189" sldId="320"/>
            <ac:picMk id="10" creationId="{EFB2FB04-C702-45D5-A13F-E7BBF45E3853}"/>
          </ac:picMkLst>
        </pc:picChg>
        <pc:cxnChg chg="del mod">
          <ac:chgData name="Nguyen Dac Tien 20210840" userId="S::tien.nd210840@sis.hust.edu.vn::5049d691-715f-4a1d-ad45-04720d47da01" providerId="AD" clId="Web-{0A50C319-B2D5-4A86-8A89-32BB13D7EB7D}" dt="2021-10-29T16:16:53.027" v="15"/>
          <ac:cxnSpMkLst>
            <pc:docMk/>
            <pc:sldMk cId="3193858189" sldId="320"/>
            <ac:cxnSpMk id="2" creationId="{E7B8BB08-696F-41CC-B2A2-4C1C2B067A44}"/>
          </ac:cxnSpMkLst>
        </pc:cxnChg>
      </pc:sldChg>
    </pc:docChg>
  </pc:docChgLst>
  <pc:docChgLst>
    <pc:chgData name="Dao Quoc Tuan 20210891" userId="S::tuan.dq210891@sis.hust.edu.vn::27810d8b-65e6-4221-81d3-3e804cfd5b0c" providerId="AD" clId="Web-{0E60DC29-4E3F-4F35-9842-C1C24BF012AF}"/>
    <pc:docChg chg="">
      <pc:chgData name="Dao Quoc Tuan 20210891" userId="S::tuan.dq210891@sis.hust.edu.vn::27810d8b-65e6-4221-81d3-3e804cfd5b0c" providerId="AD" clId="Web-{0E60DC29-4E3F-4F35-9842-C1C24BF012AF}" dt="2021-10-28T14:03:36.492" v="1"/>
      <pc:docMkLst>
        <pc:docMk/>
      </pc:docMkLst>
      <pc:sldChg chg="addCm">
        <pc:chgData name="Dao Quoc Tuan 20210891" userId="S::tuan.dq210891@sis.hust.edu.vn::27810d8b-65e6-4221-81d3-3e804cfd5b0c" providerId="AD" clId="Web-{0E60DC29-4E3F-4F35-9842-C1C24BF012AF}" dt="2021-10-28T14:03:36.492" v="1"/>
        <pc:sldMkLst>
          <pc:docMk/>
          <pc:sldMk cId="0" sldId="257"/>
        </pc:sldMkLst>
      </pc:sldChg>
    </pc:docChg>
  </pc:docChgLst>
  <pc:docChgLst>
    <pc:chgData name="Nguyen Minh Quang 20215461" userId="S::quang.nm215461@sis.hust.edu.vn::40fd8a71-93ca-4fdb-8999-5bfc8eca4868" providerId="AD" clId="Web-{AEE45CCD-D961-44D0-AA68-B9311DA20499}"/>
    <pc:docChg chg="modSld">
      <pc:chgData name="Nguyen Minh Quang 20215461" userId="S::quang.nm215461@sis.hust.edu.vn::40fd8a71-93ca-4fdb-8999-5bfc8eca4868" providerId="AD" clId="Web-{AEE45CCD-D961-44D0-AA68-B9311DA20499}" dt="2021-10-26T14:42:10.550" v="17" actId="1076"/>
      <pc:docMkLst>
        <pc:docMk/>
      </pc:docMkLst>
      <pc:sldChg chg="modSp">
        <pc:chgData name="Nguyen Minh Quang 20215461" userId="S::quang.nm215461@sis.hust.edu.vn::40fd8a71-93ca-4fdb-8999-5bfc8eca4868" providerId="AD" clId="Web-{AEE45CCD-D961-44D0-AA68-B9311DA20499}" dt="2021-10-26T14:42:10.550" v="17" actId="1076"/>
        <pc:sldMkLst>
          <pc:docMk/>
          <pc:sldMk cId="0" sldId="256"/>
        </pc:sldMkLst>
        <pc:spChg chg="mod">
          <ac:chgData name="Nguyen Minh Quang 20215461" userId="S::quang.nm215461@sis.hust.edu.vn::40fd8a71-93ca-4fdb-8999-5bfc8eca4868" providerId="AD" clId="Web-{AEE45CCD-D961-44D0-AA68-B9311DA20499}" dt="2021-10-26T14:42:10.550" v="17" actId="1076"/>
          <ac:spMkLst>
            <pc:docMk/>
            <pc:sldMk cId="0" sldId="256"/>
            <ac:spMk id="70" creationId="{00000000-0000-0000-0000-000000000000}"/>
          </ac:spMkLst>
        </pc:spChg>
      </pc:sldChg>
    </pc:docChg>
  </pc:docChgLst>
  <pc:docChgLst>
    <pc:chgData name="Nguyen Dac Tien 20210840" userId="S::tien.nd210840@sis.hust.edu.vn::5049d691-715f-4a1d-ad45-04720d47da01" providerId="AD" clId="Web-{963AF200-F1B1-4DA6-9813-4C6A5FE4E8E4}"/>
    <pc:docChg chg="modSld">
      <pc:chgData name="Nguyen Dac Tien 20210840" userId="S::tien.nd210840@sis.hust.edu.vn::5049d691-715f-4a1d-ad45-04720d47da01" providerId="AD" clId="Web-{963AF200-F1B1-4DA6-9813-4C6A5FE4E8E4}" dt="2021-10-29T16:26:21.978" v="1"/>
      <pc:docMkLst>
        <pc:docMk/>
      </pc:docMkLst>
      <pc:sldChg chg="delSp">
        <pc:chgData name="Nguyen Dac Tien 20210840" userId="S::tien.nd210840@sis.hust.edu.vn::5049d691-715f-4a1d-ad45-04720d47da01" providerId="AD" clId="Web-{963AF200-F1B1-4DA6-9813-4C6A5FE4E8E4}" dt="2021-10-29T16:26:21.978" v="1"/>
        <pc:sldMkLst>
          <pc:docMk/>
          <pc:sldMk cId="3193858189" sldId="320"/>
        </pc:sldMkLst>
        <pc:spChg chg="del">
          <ac:chgData name="Nguyen Dac Tien 20210840" userId="S::tien.nd210840@sis.hust.edu.vn::5049d691-715f-4a1d-ad45-04720d47da01" providerId="AD" clId="Web-{963AF200-F1B1-4DA6-9813-4C6A5FE4E8E4}" dt="2021-10-29T16:26:21.978" v="1"/>
          <ac:spMkLst>
            <pc:docMk/>
            <pc:sldMk cId="3193858189" sldId="320"/>
            <ac:spMk id="7" creationId="{DB9C48E2-A078-4E16-B83A-0C21D7E1570E}"/>
          </ac:spMkLst>
        </pc:spChg>
        <pc:picChg chg="del">
          <ac:chgData name="Nguyen Dac Tien 20210840" userId="S::tien.nd210840@sis.hust.edu.vn::5049d691-715f-4a1d-ad45-04720d47da01" providerId="AD" clId="Web-{963AF200-F1B1-4DA6-9813-4C6A5FE4E8E4}" dt="2021-10-29T16:26:18.368" v="0"/>
          <ac:picMkLst>
            <pc:docMk/>
            <pc:sldMk cId="3193858189" sldId="320"/>
            <ac:picMk id="10" creationId="{EFB2FB04-C702-45D5-A13F-E7BBF45E3853}"/>
          </ac:picMkLst>
        </pc:picChg>
      </pc:sldChg>
    </pc:docChg>
  </pc:docChgLst>
  <pc:docChgLst>
    <pc:chgData name="Dao Quoc Tuan 20210891" userId="S::tuan.dq210891@sis.hust.edu.vn::27810d8b-65e6-4221-81d3-3e804cfd5b0c" providerId="AD" clId="Web-{BA8C10AE-6622-4926-A20F-9154EA2845F1}"/>
    <pc:docChg chg="">
      <pc:chgData name="Dao Quoc Tuan 20210891" userId="S::tuan.dq210891@sis.hust.edu.vn::27810d8b-65e6-4221-81d3-3e804cfd5b0c" providerId="AD" clId="Web-{BA8C10AE-6622-4926-A20F-9154EA2845F1}" dt="2021-10-28T14:11:54.346" v="0"/>
      <pc:docMkLst>
        <pc:docMk/>
      </pc:docMkLst>
      <pc:sldChg chg="addCm">
        <pc:chgData name="Dao Quoc Tuan 20210891" userId="S::tuan.dq210891@sis.hust.edu.vn::27810d8b-65e6-4221-81d3-3e804cfd5b0c" providerId="AD" clId="Web-{BA8C10AE-6622-4926-A20F-9154EA2845F1}" dt="2021-10-28T14:11:54.346" v="0"/>
        <pc:sldMkLst>
          <pc:docMk/>
          <pc:sldMk cId="0" sldId="257"/>
        </pc:sldMkLst>
      </pc:sldChg>
    </pc:docChg>
  </pc:docChgLst>
  <pc:docChgLst>
    <pc:chgData name="Nguyen Dac Tien 20210840" userId="S::tien.nd210840@sis.hust.edu.vn::5049d691-715f-4a1d-ad45-04720d47da01" providerId="AD" clId="Web-{30C7A0C4-B399-4010-869B-A0FF26C9A089}"/>
    <pc:docChg chg="modSld">
      <pc:chgData name="Nguyen Dac Tien 20210840" userId="S::tien.nd210840@sis.hust.edu.vn::5049d691-715f-4a1d-ad45-04720d47da01" providerId="AD" clId="Web-{30C7A0C4-B399-4010-869B-A0FF26C9A089}" dt="2021-10-29T15:35:46.958" v="4" actId="14100"/>
      <pc:docMkLst>
        <pc:docMk/>
      </pc:docMkLst>
      <pc:sldChg chg="addSp modSp">
        <pc:chgData name="Nguyen Dac Tien 20210840" userId="S::tien.nd210840@sis.hust.edu.vn::5049d691-715f-4a1d-ad45-04720d47da01" providerId="AD" clId="Web-{30C7A0C4-B399-4010-869B-A0FF26C9A089}" dt="2021-10-29T15:35:46.958" v="4" actId="14100"/>
        <pc:sldMkLst>
          <pc:docMk/>
          <pc:sldMk cId="3193858189" sldId="320"/>
        </pc:sldMkLst>
        <pc:picChg chg="add mod">
          <ac:chgData name="Nguyen Dac Tien 20210840" userId="S::tien.nd210840@sis.hust.edu.vn::5049d691-715f-4a1d-ad45-04720d47da01" providerId="AD" clId="Web-{30C7A0C4-B399-4010-869B-A0FF26C9A089}" dt="2021-10-29T15:35:46.958" v="4" actId="14100"/>
          <ac:picMkLst>
            <pc:docMk/>
            <pc:sldMk cId="3193858189" sldId="320"/>
            <ac:picMk id="2" creationId="{E4D2ED8C-3BB2-43E1-9381-8CB53B7DAD1E}"/>
          </ac:picMkLst>
        </pc:picChg>
      </pc:sldChg>
    </pc:docChg>
  </pc:docChgLst>
  <pc:docChgLst>
    <pc:chgData name="Nguyen Cong Bien 20210101" userId="S::bien.nc210101@sis.hust.edu.vn::c6cb146a-f912-41d6-84c2-d6d109913550" providerId="AD" clId="Web-{DE13882F-9427-4971-800B-C5FE4EA75063}"/>
    <pc:docChg chg="addSld modSld">
      <pc:chgData name="Nguyen Cong Bien 20210101" userId="S::bien.nc210101@sis.hust.edu.vn::c6cb146a-f912-41d6-84c2-d6d109913550" providerId="AD" clId="Web-{DE13882F-9427-4971-800B-C5FE4EA75063}" dt="2021-10-28T15:58:04.937" v="137"/>
      <pc:docMkLst>
        <pc:docMk/>
      </pc:docMkLst>
      <pc:sldChg chg="addSp modSp">
        <pc:chgData name="Nguyen Cong Bien 20210101" userId="S::bien.nc210101@sis.hust.edu.vn::c6cb146a-f912-41d6-84c2-d6d109913550" providerId="AD" clId="Web-{DE13882F-9427-4971-800B-C5FE4EA75063}" dt="2021-10-28T15:48:22.033" v="43" actId="1076"/>
        <pc:sldMkLst>
          <pc:docMk/>
          <pc:sldMk cId="200505291" sldId="309"/>
        </pc:sldMkLst>
        <pc:spChg chg="add mod">
          <ac:chgData name="Nguyen Cong Bien 20210101" userId="S::bien.nc210101@sis.hust.edu.vn::c6cb146a-f912-41d6-84c2-d6d109913550" providerId="AD" clId="Web-{DE13882F-9427-4971-800B-C5FE4EA75063}" dt="2021-10-28T15:47:39.610" v="32" actId="1076"/>
          <ac:spMkLst>
            <pc:docMk/>
            <pc:sldMk cId="200505291" sldId="309"/>
            <ac:spMk id="3" creationId="{FD959F81-A87C-4BE5-AC77-112599366BA9}"/>
          </ac:spMkLst>
        </pc:spChg>
        <pc:spChg chg="add mod">
          <ac:chgData name="Nguyen Cong Bien 20210101" userId="S::bien.nc210101@sis.hust.edu.vn::c6cb146a-f912-41d6-84c2-d6d109913550" providerId="AD" clId="Web-{DE13882F-9427-4971-800B-C5FE4EA75063}" dt="2021-10-28T15:48:19.580" v="42" actId="1076"/>
          <ac:spMkLst>
            <pc:docMk/>
            <pc:sldMk cId="200505291" sldId="309"/>
            <ac:spMk id="6" creationId="{3F928DE1-1977-4479-88D3-20BB4602AC72}"/>
          </ac:spMkLst>
        </pc:spChg>
        <pc:spChg chg="mod ord">
          <ac:chgData name="Nguyen Cong Bien 20210101" userId="S::bien.nc210101@sis.hust.edu.vn::c6cb146a-f912-41d6-84c2-d6d109913550" providerId="AD" clId="Web-{DE13882F-9427-4971-800B-C5FE4EA75063}" dt="2021-10-28T15:48:22.033" v="43" actId="1076"/>
          <ac:spMkLst>
            <pc:docMk/>
            <pc:sldMk cId="200505291" sldId="309"/>
            <ac:spMk id="7" creationId="{7AA1D1CB-4609-44D8-8968-E03A46DA9AAF}"/>
          </ac:spMkLst>
        </pc:spChg>
        <pc:picChg chg="mod ord">
          <ac:chgData name="Nguyen Cong Bien 20210101" userId="S::bien.nc210101@sis.hust.edu.vn::c6cb146a-f912-41d6-84c2-d6d109913550" providerId="AD" clId="Web-{DE13882F-9427-4971-800B-C5FE4EA75063}" dt="2021-10-28T15:48:17.267" v="41" actId="1076"/>
          <ac:picMkLst>
            <pc:docMk/>
            <pc:sldMk cId="200505291" sldId="309"/>
            <ac:picMk id="5" creationId="{983D2222-0347-4EE3-B422-8E5408B04B64}"/>
          </ac:picMkLst>
        </pc:picChg>
        <pc:picChg chg="mod">
          <ac:chgData name="Nguyen Cong Bien 20210101" userId="S::bien.nc210101@sis.hust.edu.vn::c6cb146a-f912-41d6-84c2-d6d109913550" providerId="AD" clId="Web-{DE13882F-9427-4971-800B-C5FE4EA75063}" dt="2021-10-28T15:46:45.093" v="22" actId="1076"/>
          <ac:picMkLst>
            <pc:docMk/>
            <pc:sldMk cId="200505291" sldId="309"/>
            <ac:picMk id="8" creationId="{920AAD6F-3053-4D00-A4D2-BDE7B1D0C6F2}"/>
          </ac:picMkLst>
        </pc:picChg>
      </pc:sldChg>
      <pc:sldChg chg="addSp modSp">
        <pc:chgData name="Nguyen Cong Bien 20210101" userId="S::bien.nc210101@sis.hust.edu.vn::c6cb146a-f912-41d6-84c2-d6d109913550" providerId="AD" clId="Web-{DE13882F-9427-4971-800B-C5FE4EA75063}" dt="2021-10-28T15:51:57.022" v="80" actId="14100"/>
        <pc:sldMkLst>
          <pc:docMk/>
          <pc:sldMk cId="3279107980" sldId="310"/>
        </pc:sldMkLst>
        <pc:spChg chg="mod">
          <ac:chgData name="Nguyen Cong Bien 20210101" userId="S::bien.nc210101@sis.hust.edu.vn::c6cb146a-f912-41d6-84c2-d6d109913550" providerId="AD" clId="Web-{DE13882F-9427-4971-800B-C5FE4EA75063}" dt="2021-10-28T15:51:57.022" v="80" actId="14100"/>
          <ac:spMkLst>
            <pc:docMk/>
            <pc:sldMk cId="3279107980" sldId="310"/>
            <ac:spMk id="4" creationId="{222F227F-1BE4-4A9B-AD91-077EB33CF275}"/>
          </ac:spMkLst>
        </pc:spChg>
        <pc:picChg chg="add mod">
          <ac:chgData name="Nguyen Cong Bien 20210101" userId="S::bien.nc210101@sis.hust.edu.vn::c6cb146a-f912-41d6-84c2-d6d109913550" providerId="AD" clId="Web-{DE13882F-9427-4971-800B-C5FE4EA75063}" dt="2021-10-28T15:51:18.943" v="58" actId="1076"/>
          <ac:picMkLst>
            <pc:docMk/>
            <pc:sldMk cId="3279107980" sldId="310"/>
            <ac:picMk id="3" creationId="{98CF1E3A-3DA7-4B06-AE99-002B9994B802}"/>
          </ac:picMkLst>
        </pc:picChg>
      </pc:sldChg>
      <pc:sldChg chg="addSp delSp modSp new addAnim modAnim">
        <pc:chgData name="Nguyen Cong Bien 20210101" userId="S::bien.nc210101@sis.hust.edu.vn::c6cb146a-f912-41d6-84c2-d6d109913550" providerId="AD" clId="Web-{DE13882F-9427-4971-800B-C5FE4EA75063}" dt="2021-10-28T15:58:04.937" v="137"/>
        <pc:sldMkLst>
          <pc:docMk/>
          <pc:sldMk cId="2320126779" sldId="311"/>
        </pc:sldMkLst>
        <pc:spChg chg="add mod">
          <ac:chgData name="Nguyen Cong Bien 20210101" userId="S::bien.nc210101@sis.hust.edu.vn::c6cb146a-f912-41d6-84c2-d6d109913550" providerId="AD" clId="Web-{DE13882F-9427-4971-800B-C5FE4EA75063}" dt="2021-10-28T15:52:47.539" v="94" actId="1076"/>
          <ac:spMkLst>
            <pc:docMk/>
            <pc:sldMk cId="2320126779" sldId="311"/>
            <ac:spMk id="3" creationId="{B7252681-5DAF-4A7C-908A-6103BF273681}"/>
          </ac:spMkLst>
        </pc:spChg>
        <pc:spChg chg="add mod">
          <ac:chgData name="Nguyen Cong Bien 20210101" userId="S::bien.nc210101@sis.hust.edu.vn::c6cb146a-f912-41d6-84c2-d6d109913550" providerId="AD" clId="Web-{DE13882F-9427-4971-800B-C5FE4EA75063}" dt="2021-10-28T15:56:00.746" v="126" actId="1076"/>
          <ac:spMkLst>
            <pc:docMk/>
            <pc:sldMk cId="2320126779" sldId="311"/>
            <ac:spMk id="8" creationId="{DAB4A1D5-9643-4EF4-BF13-B6BAC3F0DC5B}"/>
          </ac:spMkLst>
        </pc:spChg>
        <pc:picChg chg="add del mod">
          <ac:chgData name="Nguyen Cong Bien 20210101" userId="S::bien.nc210101@sis.hust.edu.vn::c6cb146a-f912-41d6-84c2-d6d109913550" providerId="AD" clId="Web-{DE13882F-9427-4971-800B-C5FE4EA75063}" dt="2021-10-28T15:53:43.665" v="100"/>
          <ac:picMkLst>
            <pc:docMk/>
            <pc:sldMk cId="2320126779" sldId="311"/>
            <ac:picMk id="4" creationId="{100ADBF2-7A2C-4069-B730-34914629205C}"/>
          </ac:picMkLst>
        </pc:picChg>
        <pc:picChg chg="add mod">
          <ac:chgData name="Nguyen Cong Bien 20210101" userId="S::bien.nc210101@sis.hust.edu.vn::c6cb146a-f912-41d6-84c2-d6d109913550" providerId="AD" clId="Web-{DE13882F-9427-4971-800B-C5FE4EA75063}" dt="2021-10-28T15:54:03.744" v="108" actId="1076"/>
          <ac:picMkLst>
            <pc:docMk/>
            <pc:sldMk cId="2320126779" sldId="311"/>
            <ac:picMk id="5" creationId="{02DF7BEF-2FEB-4DDE-BA4B-D595FD6585A8}"/>
          </ac:picMkLst>
        </pc:picChg>
        <pc:picChg chg="add mod">
          <ac:chgData name="Nguyen Cong Bien 20210101" userId="S::bien.nc210101@sis.hust.edu.vn::c6cb146a-f912-41d6-84c2-d6d109913550" providerId="AD" clId="Web-{DE13882F-9427-4971-800B-C5FE4EA75063}" dt="2021-10-28T15:54:22.619" v="113" actId="14100"/>
          <ac:picMkLst>
            <pc:docMk/>
            <pc:sldMk cId="2320126779" sldId="311"/>
            <ac:picMk id="6" creationId="{56F5FC47-E597-47C4-8264-39F7DFAE5629}"/>
          </ac:picMkLst>
        </pc:picChg>
        <pc:picChg chg="add mod">
          <ac:chgData name="Nguyen Cong Bien 20210101" userId="S::bien.nc210101@sis.hust.edu.vn::c6cb146a-f912-41d6-84c2-d6d109913550" providerId="AD" clId="Web-{DE13882F-9427-4971-800B-C5FE4EA75063}" dt="2021-10-28T15:55:04.558" v="117" actId="1076"/>
          <ac:picMkLst>
            <pc:docMk/>
            <pc:sldMk cId="2320126779" sldId="311"/>
            <ac:picMk id="7" creationId="{B7D5F099-42D5-40C3-A3D1-287751D89622}"/>
          </ac:picMkLst>
        </pc:picChg>
      </pc:sldChg>
      <pc:sldChg chg="new">
        <pc:chgData name="Nguyen Cong Bien 20210101" userId="S::bien.nc210101@sis.hust.edu.vn::c6cb146a-f912-41d6-84c2-d6d109913550" providerId="AD" clId="Web-{DE13882F-9427-4971-800B-C5FE4EA75063}" dt="2021-10-28T15:52:20.195" v="82"/>
        <pc:sldMkLst>
          <pc:docMk/>
          <pc:sldMk cId="53099997" sldId="312"/>
        </pc:sldMkLst>
      </pc:sldChg>
    </pc:docChg>
  </pc:docChgLst>
  <pc:docChgLst>
    <pc:chgData name="Nguyen Dac Tien 20210840" userId="S::tien.nd210840@sis.hust.edu.vn::5049d691-715f-4a1d-ad45-04720d47da01" providerId="AD" clId="Web-{55A2010A-E534-4E90-BD4E-836DE8BA3D5E}"/>
    <pc:docChg chg="modSld">
      <pc:chgData name="Nguyen Dac Tien 20210840" userId="S::tien.nd210840@sis.hust.edu.vn::5049d691-715f-4a1d-ad45-04720d47da01" providerId="AD" clId="Web-{55A2010A-E534-4E90-BD4E-836DE8BA3D5E}" dt="2021-10-29T16:05:59.415" v="40"/>
      <pc:docMkLst>
        <pc:docMk/>
      </pc:docMkLst>
      <pc:sldChg chg="addSp delSp modSp">
        <pc:chgData name="Nguyen Dac Tien 20210840" userId="S::tien.nd210840@sis.hust.edu.vn::5049d691-715f-4a1d-ad45-04720d47da01" providerId="AD" clId="Web-{55A2010A-E534-4E90-BD4E-836DE8BA3D5E}" dt="2021-10-29T16:05:59.415" v="40"/>
        <pc:sldMkLst>
          <pc:docMk/>
          <pc:sldMk cId="3193858189" sldId="320"/>
        </pc:sldMkLst>
        <pc:spChg chg="add del mod">
          <ac:chgData name="Nguyen Dac Tien 20210840" userId="S::tien.nd210840@sis.hust.edu.vn::5049d691-715f-4a1d-ad45-04720d47da01" providerId="AD" clId="Web-{55A2010A-E534-4E90-BD4E-836DE8BA3D5E}" dt="2021-10-29T16:03:17.098" v="24"/>
          <ac:spMkLst>
            <pc:docMk/>
            <pc:sldMk cId="3193858189" sldId="320"/>
            <ac:spMk id="3" creationId="{876415CE-AB9C-4FC6-AD89-78B8DF444E13}"/>
          </ac:spMkLst>
        </pc:spChg>
        <pc:spChg chg="del mod">
          <ac:chgData name="Nguyen Dac Tien 20210840" userId="S::tien.nd210840@sis.hust.edu.vn::5049d691-715f-4a1d-ad45-04720d47da01" providerId="AD" clId="Web-{55A2010A-E534-4E90-BD4E-836DE8BA3D5E}" dt="2021-10-29T16:03:22.848" v="25"/>
          <ac:spMkLst>
            <pc:docMk/>
            <pc:sldMk cId="3193858189" sldId="320"/>
            <ac:spMk id="6" creationId="{3010EDB6-2832-4ADA-BC1B-41DDC69C5269}"/>
          </ac:spMkLst>
        </pc:spChg>
        <pc:spChg chg="add mod">
          <ac:chgData name="Nguyen Dac Tien 20210840" userId="S::tien.nd210840@sis.hust.edu.vn::5049d691-715f-4a1d-ad45-04720d47da01" providerId="AD" clId="Web-{55A2010A-E534-4E90-BD4E-836DE8BA3D5E}" dt="2021-10-29T16:04:16.412" v="35" actId="1076"/>
          <ac:spMkLst>
            <pc:docMk/>
            <pc:sldMk cId="3193858189" sldId="320"/>
            <ac:spMk id="7" creationId="{DB9C48E2-A078-4E16-B83A-0C21D7E1570E}"/>
          </ac:spMkLst>
        </pc:spChg>
        <pc:spChg chg="add del mod">
          <ac:chgData name="Nguyen Dac Tien 20210840" userId="S::tien.nd210840@sis.hust.edu.vn::5049d691-715f-4a1d-ad45-04720d47da01" providerId="AD" clId="Web-{55A2010A-E534-4E90-BD4E-836DE8BA3D5E}" dt="2021-10-29T16:04:42.772" v="38"/>
          <ac:spMkLst>
            <pc:docMk/>
            <pc:sldMk cId="3193858189" sldId="320"/>
            <ac:spMk id="8" creationId="{18CE906E-214D-4FA7-ABE4-1970B52D21BD}"/>
          </ac:spMkLst>
        </pc:spChg>
        <pc:spChg chg="add del mod">
          <ac:chgData name="Nguyen Dac Tien 20210840" userId="S::tien.nd210840@sis.hust.edu.vn::5049d691-715f-4a1d-ad45-04720d47da01" providerId="AD" clId="Web-{55A2010A-E534-4E90-BD4E-836DE8BA3D5E}" dt="2021-10-29T16:04:35.616" v="36"/>
          <ac:spMkLst>
            <pc:docMk/>
            <pc:sldMk cId="3193858189" sldId="320"/>
            <ac:spMk id="9" creationId="{E3D08109-0773-4422-95A7-D490EC14D6E1}"/>
          </ac:spMkLst>
        </pc:spChg>
        <pc:picChg chg="add mod">
          <ac:chgData name="Nguyen Dac Tien 20210840" userId="S::tien.nd210840@sis.hust.edu.vn::5049d691-715f-4a1d-ad45-04720d47da01" providerId="AD" clId="Web-{55A2010A-E534-4E90-BD4E-836DE8BA3D5E}" dt="2021-10-29T16:05:59.415" v="40"/>
          <ac:picMkLst>
            <pc:docMk/>
            <pc:sldMk cId="3193858189" sldId="320"/>
            <ac:picMk id="10" creationId="{EFB2FB04-C702-45D5-A13F-E7BBF45E3853}"/>
          </ac:picMkLst>
        </pc:picChg>
        <pc:cxnChg chg="add mod">
          <ac:chgData name="Nguyen Dac Tien 20210840" userId="S::tien.nd210840@sis.hust.edu.vn::5049d691-715f-4a1d-ad45-04720d47da01" providerId="AD" clId="Web-{55A2010A-E534-4E90-BD4E-836DE8BA3D5E}" dt="2021-10-29T16:05:53.524" v="39" actId="1076"/>
          <ac:cxnSpMkLst>
            <pc:docMk/>
            <pc:sldMk cId="3193858189" sldId="320"/>
            <ac:cxnSpMk id="2" creationId="{E7B8BB08-696F-41CC-B2A2-4C1C2B067A44}"/>
          </ac:cxnSpMkLst>
        </pc:cxnChg>
      </pc:sldChg>
      <pc:sldChg chg="addSp delSp modSp">
        <pc:chgData name="Nguyen Dac Tien 20210840" userId="S::tien.nd210840@sis.hust.edu.vn::5049d691-715f-4a1d-ad45-04720d47da01" providerId="AD" clId="Web-{55A2010A-E534-4E90-BD4E-836DE8BA3D5E}" dt="2021-10-29T15:59:14.686" v="11" actId="20577"/>
        <pc:sldMkLst>
          <pc:docMk/>
          <pc:sldMk cId="268790245" sldId="321"/>
        </pc:sldMkLst>
        <pc:spChg chg="add mod">
          <ac:chgData name="Nguyen Dac Tien 20210840" userId="S::tien.nd210840@sis.hust.edu.vn::5049d691-715f-4a1d-ad45-04720d47da01" providerId="AD" clId="Web-{55A2010A-E534-4E90-BD4E-836DE8BA3D5E}" dt="2021-10-29T15:59:14.686" v="11" actId="20577"/>
          <ac:spMkLst>
            <pc:docMk/>
            <pc:sldMk cId="268790245" sldId="321"/>
            <ac:spMk id="3" creationId="{F06D3373-7B6F-48A1-9344-C6227B45A92B}"/>
          </ac:spMkLst>
        </pc:spChg>
        <pc:spChg chg="add del">
          <ac:chgData name="Nguyen Dac Tien 20210840" userId="S::tien.nd210840@sis.hust.edu.vn::5049d691-715f-4a1d-ad45-04720d47da01" providerId="AD" clId="Web-{55A2010A-E534-4E90-BD4E-836DE8BA3D5E}" dt="2021-10-29T15:58:51.373" v="7"/>
          <ac:spMkLst>
            <pc:docMk/>
            <pc:sldMk cId="268790245" sldId="321"/>
            <ac:spMk id="13" creationId="{B2995E8D-D529-48BA-8DDA-D8F262CDD340}"/>
          </ac:spMkLst>
        </pc:spChg>
      </pc:sldChg>
    </pc:docChg>
  </pc:docChgLst>
  <pc:docChgLst>
    <pc:chgData name="Dao Quoc Tuan 20210891" userId="S::tuan.dq210891@sis.hust.edu.vn::27810d8b-65e6-4221-81d3-3e804cfd5b0c" providerId="AD" clId="Web-{E91F0405-468D-2A88-C2DF-7D537F7D3DF8}"/>
    <pc:docChg chg="">
      <pc:chgData name="Dao Quoc Tuan 20210891" userId="S::tuan.dq210891@sis.hust.edu.vn::27810d8b-65e6-4221-81d3-3e804cfd5b0c" providerId="AD" clId="Web-{E91F0405-468D-2A88-C2DF-7D537F7D3DF8}" dt="2021-10-29T05:28:43.909" v="0"/>
      <pc:docMkLst>
        <pc:docMk/>
      </pc:docMkLst>
      <pc:sldChg chg="addCm">
        <pc:chgData name="Dao Quoc Tuan 20210891" userId="S::tuan.dq210891@sis.hust.edu.vn::27810d8b-65e6-4221-81d3-3e804cfd5b0c" providerId="AD" clId="Web-{E91F0405-468D-2A88-C2DF-7D537F7D3DF8}" dt="2021-10-29T05:28:43.909" v="0"/>
        <pc:sldMkLst>
          <pc:docMk/>
          <pc:sldMk cId="0" sldId="262"/>
        </pc:sldMkLst>
      </pc:sldChg>
    </pc:docChg>
  </pc:docChgLst>
  <pc:docChgLst>
    <pc:chgData name="Nguyen Cong Bien 20210101" userId="S::bien.nc210101@sis.hust.edu.vn::c6cb146a-f912-41d6-84c2-d6d109913550" providerId="AD" clId="Web-{D10B9607-1774-498F-900F-DD35F657AECA}"/>
    <pc:docChg chg="modSld">
      <pc:chgData name="Nguyen Cong Bien 20210101" userId="S::bien.nc210101@sis.hust.edu.vn::c6cb146a-f912-41d6-84c2-d6d109913550" providerId="AD" clId="Web-{D10B9607-1774-498F-900F-DD35F657AECA}" dt="2021-10-28T16:14:48.284" v="38" actId="1076"/>
      <pc:docMkLst>
        <pc:docMk/>
      </pc:docMkLst>
      <pc:sldChg chg="modSp">
        <pc:chgData name="Nguyen Cong Bien 20210101" userId="S::bien.nc210101@sis.hust.edu.vn::c6cb146a-f912-41d6-84c2-d6d109913550" providerId="AD" clId="Web-{D10B9607-1774-498F-900F-DD35F657AECA}" dt="2021-10-28T16:11:06.828" v="0" actId="20577"/>
        <pc:sldMkLst>
          <pc:docMk/>
          <pc:sldMk cId="0" sldId="278"/>
        </pc:sldMkLst>
        <pc:spChg chg="mod">
          <ac:chgData name="Nguyen Cong Bien 20210101" userId="S::bien.nc210101@sis.hust.edu.vn::c6cb146a-f912-41d6-84c2-d6d109913550" providerId="AD" clId="Web-{D10B9607-1774-498F-900F-DD35F657AECA}" dt="2021-10-28T16:11:06.828" v="0" actId="20577"/>
          <ac:spMkLst>
            <pc:docMk/>
            <pc:sldMk cId="0" sldId="278"/>
            <ac:spMk id="2" creationId="{8CB2C873-6B99-4602-AEE6-0980B4287F09}"/>
          </ac:spMkLst>
        </pc:spChg>
      </pc:sldChg>
      <pc:sldChg chg="modSp">
        <pc:chgData name="Nguyen Cong Bien 20210101" userId="S::bien.nc210101@sis.hust.edu.vn::c6cb146a-f912-41d6-84c2-d6d109913550" providerId="AD" clId="Web-{D10B9607-1774-498F-900F-DD35F657AECA}" dt="2021-10-28T16:11:12.359" v="1" actId="20577"/>
        <pc:sldMkLst>
          <pc:docMk/>
          <pc:sldMk cId="2939045068" sldId="305"/>
        </pc:sldMkLst>
        <pc:spChg chg="mod">
          <ac:chgData name="Nguyen Cong Bien 20210101" userId="S::bien.nc210101@sis.hust.edu.vn::c6cb146a-f912-41d6-84c2-d6d109913550" providerId="AD" clId="Web-{D10B9607-1774-498F-900F-DD35F657AECA}" dt="2021-10-28T16:11:12.359" v="1" actId="20577"/>
          <ac:spMkLst>
            <pc:docMk/>
            <pc:sldMk cId="2939045068" sldId="305"/>
            <ac:spMk id="2" creationId="{12A294EE-ED0F-4DE0-BDA3-24065AC973F3}"/>
          </ac:spMkLst>
        </pc:spChg>
      </pc:sldChg>
      <pc:sldChg chg="modSp">
        <pc:chgData name="Nguyen Cong Bien 20210101" userId="S::bien.nc210101@sis.hust.edu.vn::c6cb146a-f912-41d6-84c2-d6d109913550" providerId="AD" clId="Web-{D10B9607-1774-498F-900F-DD35F657AECA}" dt="2021-10-28T16:11:14.953" v="2" actId="20577"/>
        <pc:sldMkLst>
          <pc:docMk/>
          <pc:sldMk cId="536984040" sldId="306"/>
        </pc:sldMkLst>
        <pc:spChg chg="mod">
          <ac:chgData name="Nguyen Cong Bien 20210101" userId="S::bien.nc210101@sis.hust.edu.vn::c6cb146a-f912-41d6-84c2-d6d109913550" providerId="AD" clId="Web-{D10B9607-1774-498F-900F-DD35F657AECA}" dt="2021-10-28T16:11:14.953" v="2" actId="20577"/>
          <ac:spMkLst>
            <pc:docMk/>
            <pc:sldMk cId="536984040" sldId="306"/>
            <ac:spMk id="2" creationId="{443C5305-5851-4294-B379-0E76B3EE4064}"/>
          </ac:spMkLst>
        </pc:spChg>
      </pc:sldChg>
      <pc:sldChg chg="modSp">
        <pc:chgData name="Nguyen Cong Bien 20210101" userId="S::bien.nc210101@sis.hust.edu.vn::c6cb146a-f912-41d6-84c2-d6d109913550" providerId="AD" clId="Web-{D10B9607-1774-498F-900F-DD35F657AECA}" dt="2021-10-28T16:12:39.610" v="3" actId="20577"/>
        <pc:sldMkLst>
          <pc:docMk/>
          <pc:sldMk cId="200505291" sldId="309"/>
        </pc:sldMkLst>
        <pc:spChg chg="mod">
          <ac:chgData name="Nguyen Cong Bien 20210101" userId="S::bien.nc210101@sis.hust.edu.vn::c6cb146a-f912-41d6-84c2-d6d109913550" providerId="AD" clId="Web-{D10B9607-1774-498F-900F-DD35F657AECA}" dt="2021-10-28T16:12:39.610" v="3" actId="20577"/>
          <ac:spMkLst>
            <pc:docMk/>
            <pc:sldMk cId="200505291" sldId="309"/>
            <ac:spMk id="9" creationId="{4BFA124E-F123-4EAE-B842-712B72A2696F}"/>
          </ac:spMkLst>
        </pc:spChg>
      </pc:sldChg>
      <pc:sldChg chg="addSp modSp">
        <pc:chgData name="Nguyen Cong Bien 20210101" userId="S::bien.nc210101@sis.hust.edu.vn::c6cb146a-f912-41d6-84c2-d6d109913550" providerId="AD" clId="Web-{D10B9607-1774-498F-900F-DD35F657AECA}" dt="2021-10-28T16:14:48.284" v="38" actId="1076"/>
        <pc:sldMkLst>
          <pc:docMk/>
          <pc:sldMk cId="3279107980" sldId="310"/>
        </pc:sldMkLst>
        <pc:spChg chg="add mod">
          <ac:chgData name="Nguyen Cong Bien 20210101" userId="S::bien.nc210101@sis.hust.edu.vn::c6cb146a-f912-41d6-84c2-d6d109913550" providerId="AD" clId="Web-{D10B9607-1774-498F-900F-DD35F657AECA}" dt="2021-10-28T16:14:48.284" v="38" actId="1076"/>
          <ac:spMkLst>
            <pc:docMk/>
            <pc:sldMk cId="3279107980" sldId="310"/>
            <ac:spMk id="5" creationId="{2D410E0B-554B-41DF-9FD5-689824C62484}"/>
          </ac:spMkLst>
        </pc:spChg>
        <pc:picChg chg="mod">
          <ac:chgData name="Nguyen Cong Bien 20210101" userId="S::bien.nc210101@sis.hust.edu.vn::c6cb146a-f912-41d6-84c2-d6d109913550" providerId="AD" clId="Web-{D10B9607-1774-498F-900F-DD35F657AECA}" dt="2021-10-28T16:14:46.003" v="37" actId="1076"/>
          <ac:picMkLst>
            <pc:docMk/>
            <pc:sldMk cId="3279107980" sldId="310"/>
            <ac:picMk id="3" creationId="{98CF1E3A-3DA7-4B06-AE99-002B9994B802}"/>
          </ac:picMkLst>
        </pc:picChg>
      </pc:sldChg>
    </pc:docChg>
  </pc:docChgLst>
  <pc:docChgLst>
    <pc:chgData name="Dao Quoc Tuan 20210891" userId="27810d8b-65e6-4221-81d3-3e804cfd5b0c" providerId="ADAL" clId="{5361A9FA-C6C8-4A23-A965-139C30CFDB67}"/>
    <pc:docChg chg="undo custSel addSld modSld">
      <pc:chgData name="Dao Quoc Tuan 20210891" userId="27810d8b-65e6-4221-81d3-3e804cfd5b0c" providerId="ADAL" clId="{5361A9FA-C6C8-4A23-A965-139C30CFDB67}" dt="2021-10-29T05:58:52.102" v="953"/>
      <pc:docMkLst>
        <pc:docMk/>
      </pc:docMkLst>
      <pc:sldChg chg="addSp delSp modSp mod modAnim">
        <pc:chgData name="Dao Quoc Tuan 20210891" userId="27810d8b-65e6-4221-81d3-3e804cfd5b0c" providerId="ADAL" clId="{5361A9FA-C6C8-4A23-A965-139C30CFDB67}" dt="2021-10-29T05:55:18.482" v="921" actId="1076"/>
        <pc:sldMkLst>
          <pc:docMk/>
          <pc:sldMk cId="0" sldId="262"/>
        </pc:sldMkLst>
        <pc:spChg chg="add mod">
          <ac:chgData name="Dao Quoc Tuan 20210891" userId="27810d8b-65e6-4221-81d3-3e804cfd5b0c" providerId="ADAL" clId="{5361A9FA-C6C8-4A23-A965-139C30CFDB67}" dt="2021-10-29T05:54:31.206" v="912" actId="1076"/>
          <ac:spMkLst>
            <pc:docMk/>
            <pc:sldMk cId="0" sldId="262"/>
            <ac:spMk id="4" creationId="{413409ED-6F22-4C4B-9179-AB66551EC0C7}"/>
          </ac:spMkLst>
        </pc:spChg>
        <pc:spChg chg="add mod">
          <ac:chgData name="Dao Quoc Tuan 20210891" userId="27810d8b-65e6-4221-81d3-3e804cfd5b0c" providerId="ADAL" clId="{5361A9FA-C6C8-4A23-A965-139C30CFDB67}" dt="2021-10-29T05:55:18.482" v="921" actId="1076"/>
          <ac:spMkLst>
            <pc:docMk/>
            <pc:sldMk cId="0" sldId="262"/>
            <ac:spMk id="5" creationId="{6CC5B0C9-82BA-4114-8EB8-06C761069557}"/>
          </ac:spMkLst>
        </pc:spChg>
        <pc:spChg chg="add mod">
          <ac:chgData name="Dao Quoc Tuan 20210891" userId="27810d8b-65e6-4221-81d3-3e804cfd5b0c" providerId="ADAL" clId="{5361A9FA-C6C8-4A23-A965-139C30CFDB67}" dt="2021-10-28T14:46:22.469" v="693" actId="6549"/>
          <ac:spMkLst>
            <pc:docMk/>
            <pc:sldMk cId="0" sldId="262"/>
            <ac:spMk id="6" creationId="{E58C04A5-B1B8-41FA-BB92-C78C7E3B8BCE}"/>
          </ac:spMkLst>
        </pc:spChg>
        <pc:spChg chg="mod">
          <ac:chgData name="Dao Quoc Tuan 20210891" userId="27810d8b-65e6-4221-81d3-3e804cfd5b0c" providerId="ADAL" clId="{5361A9FA-C6C8-4A23-A965-139C30CFDB67}" dt="2021-10-29T05:49:56.544" v="886" actId="1076"/>
          <ac:spMkLst>
            <pc:docMk/>
            <pc:sldMk cId="0" sldId="262"/>
            <ac:spMk id="118" creationId="{00000000-0000-0000-0000-000000000000}"/>
          </ac:spMkLst>
        </pc:spChg>
        <pc:spChg chg="mod">
          <ac:chgData name="Dao Quoc Tuan 20210891" userId="27810d8b-65e6-4221-81d3-3e804cfd5b0c" providerId="ADAL" clId="{5361A9FA-C6C8-4A23-A965-139C30CFDB67}" dt="2021-10-29T05:54:22.868" v="910" actId="1076"/>
          <ac:spMkLst>
            <pc:docMk/>
            <pc:sldMk cId="0" sldId="262"/>
            <ac:spMk id="119" creationId="{00000000-0000-0000-0000-000000000000}"/>
          </ac:spMkLst>
        </pc:spChg>
        <pc:spChg chg="mod">
          <ac:chgData name="Dao Quoc Tuan 20210891" userId="27810d8b-65e6-4221-81d3-3e804cfd5b0c" providerId="ADAL" clId="{5361A9FA-C6C8-4A23-A965-139C30CFDB67}" dt="2021-10-28T14:18:09.275" v="209" actId="1076"/>
          <ac:spMkLst>
            <pc:docMk/>
            <pc:sldMk cId="0" sldId="262"/>
            <ac:spMk id="123" creationId="{00000000-0000-0000-0000-000000000000}"/>
          </ac:spMkLst>
        </pc:spChg>
        <pc:grpChg chg="del">
          <ac:chgData name="Dao Quoc Tuan 20210891" userId="27810d8b-65e6-4221-81d3-3e804cfd5b0c" providerId="ADAL" clId="{5361A9FA-C6C8-4A23-A965-139C30CFDB67}" dt="2021-10-28T14:18:11.385" v="210" actId="478"/>
          <ac:grpSpMkLst>
            <pc:docMk/>
            <pc:sldMk cId="0" sldId="262"/>
            <ac:grpSpMk id="124" creationId="{00000000-0000-0000-0000-000000000000}"/>
          </ac:grpSpMkLst>
        </pc:grpChg>
        <pc:picChg chg="add mod">
          <ac:chgData name="Dao Quoc Tuan 20210891" userId="27810d8b-65e6-4221-81d3-3e804cfd5b0c" providerId="ADAL" clId="{5361A9FA-C6C8-4A23-A965-139C30CFDB67}" dt="2021-10-28T14:18:15.075" v="211" actId="1076"/>
          <ac:picMkLst>
            <pc:docMk/>
            <pc:sldMk cId="0" sldId="262"/>
            <ac:picMk id="3" creationId="{FEA5648F-1EF8-4AF7-B641-29BCBE0FAD22}"/>
          </ac:picMkLst>
        </pc:picChg>
        <pc:picChg chg="add mod">
          <ac:chgData name="Dao Quoc Tuan 20210891" userId="27810d8b-65e6-4221-81d3-3e804cfd5b0c" providerId="ADAL" clId="{5361A9FA-C6C8-4A23-A965-139C30CFDB67}" dt="2021-10-28T14:46:29.076" v="695" actId="1076"/>
          <ac:picMkLst>
            <pc:docMk/>
            <pc:sldMk cId="0" sldId="262"/>
            <ac:picMk id="7" creationId="{65A5ADF4-167C-48BC-9FAA-AAB3B2F6B15B}"/>
          </ac:picMkLst>
        </pc:picChg>
        <pc:picChg chg="add mod">
          <ac:chgData name="Dao Quoc Tuan 20210891" userId="27810d8b-65e6-4221-81d3-3e804cfd5b0c" providerId="ADAL" clId="{5361A9FA-C6C8-4A23-A965-139C30CFDB67}" dt="2021-10-28T14:46:30.641" v="696" actId="1076"/>
          <ac:picMkLst>
            <pc:docMk/>
            <pc:sldMk cId="0" sldId="262"/>
            <ac:picMk id="8" creationId="{D896A185-03EE-44C1-BC51-50A14F3F950D}"/>
          </ac:picMkLst>
        </pc:picChg>
        <pc:picChg chg="add mod">
          <ac:chgData name="Dao Quoc Tuan 20210891" userId="27810d8b-65e6-4221-81d3-3e804cfd5b0c" providerId="ADAL" clId="{5361A9FA-C6C8-4A23-A965-139C30CFDB67}" dt="2021-10-28T14:18:24.646" v="214" actId="1076"/>
          <ac:picMkLst>
            <pc:docMk/>
            <pc:sldMk cId="0" sldId="262"/>
            <ac:picMk id="15" creationId="{B8178CCC-866B-47B4-ADD2-DF2CA912DF50}"/>
          </ac:picMkLst>
        </pc:picChg>
      </pc:sldChg>
      <pc:sldChg chg="modSp add mod">
        <pc:chgData name="Dao Quoc Tuan 20210891" userId="27810d8b-65e6-4221-81d3-3e804cfd5b0c" providerId="ADAL" clId="{5361A9FA-C6C8-4A23-A965-139C30CFDB67}" dt="2021-10-28T14:15:06.791" v="181" actId="20577"/>
        <pc:sldMkLst>
          <pc:docMk/>
          <pc:sldMk cId="870429642" sldId="296"/>
        </pc:sldMkLst>
        <pc:spChg chg="mod">
          <ac:chgData name="Dao Quoc Tuan 20210891" userId="27810d8b-65e6-4221-81d3-3e804cfd5b0c" providerId="ADAL" clId="{5361A9FA-C6C8-4A23-A965-139C30CFDB67}" dt="2021-10-28T14:14:59.974" v="175" actId="255"/>
          <ac:spMkLst>
            <pc:docMk/>
            <pc:sldMk cId="870429642" sldId="296"/>
            <ac:spMk id="118" creationId="{00000000-0000-0000-0000-000000000000}"/>
          </ac:spMkLst>
        </pc:spChg>
        <pc:spChg chg="mod">
          <ac:chgData name="Dao Quoc Tuan 20210891" userId="27810d8b-65e6-4221-81d3-3e804cfd5b0c" providerId="ADAL" clId="{5361A9FA-C6C8-4A23-A965-139C30CFDB67}" dt="2021-10-28T14:15:06.791" v="181" actId="20577"/>
          <ac:spMkLst>
            <pc:docMk/>
            <pc:sldMk cId="870429642" sldId="296"/>
            <ac:spMk id="119" creationId="{00000000-0000-0000-0000-000000000000}"/>
          </ac:spMkLst>
        </pc:spChg>
      </pc:sldChg>
      <pc:sldChg chg="addSp delSp modSp add mod addAnim delAnim modAnim">
        <pc:chgData name="Dao Quoc Tuan 20210891" userId="27810d8b-65e6-4221-81d3-3e804cfd5b0c" providerId="ADAL" clId="{5361A9FA-C6C8-4A23-A965-139C30CFDB67}" dt="2021-10-29T05:58:17.180" v="943"/>
        <pc:sldMkLst>
          <pc:docMk/>
          <pc:sldMk cId="3772006082" sldId="297"/>
        </pc:sldMkLst>
        <pc:spChg chg="del mod">
          <ac:chgData name="Dao Quoc Tuan 20210891" userId="27810d8b-65e6-4221-81d3-3e804cfd5b0c" providerId="ADAL" clId="{5361A9FA-C6C8-4A23-A965-139C30CFDB67}" dt="2021-10-29T05:54:47.186" v="914" actId="478"/>
          <ac:spMkLst>
            <pc:docMk/>
            <pc:sldMk cId="3772006082" sldId="297"/>
            <ac:spMk id="4" creationId="{413409ED-6F22-4C4B-9179-AB66551EC0C7}"/>
          </ac:spMkLst>
        </pc:spChg>
        <pc:spChg chg="del mod">
          <ac:chgData name="Dao Quoc Tuan 20210891" userId="27810d8b-65e6-4221-81d3-3e804cfd5b0c" providerId="ADAL" clId="{5361A9FA-C6C8-4A23-A965-139C30CFDB67}" dt="2021-10-29T05:55:27.777" v="922" actId="478"/>
          <ac:spMkLst>
            <pc:docMk/>
            <pc:sldMk cId="3772006082" sldId="297"/>
            <ac:spMk id="5" creationId="{6CC5B0C9-82BA-4114-8EB8-06C761069557}"/>
          </ac:spMkLst>
        </pc:spChg>
        <pc:spChg chg="mod">
          <ac:chgData name="Dao Quoc Tuan 20210891" userId="27810d8b-65e6-4221-81d3-3e804cfd5b0c" providerId="ADAL" clId="{5361A9FA-C6C8-4A23-A965-139C30CFDB67}" dt="2021-10-29T05:55:47.251" v="928" actId="1076"/>
          <ac:spMkLst>
            <pc:docMk/>
            <pc:sldMk cId="3772006082" sldId="297"/>
            <ac:spMk id="6" creationId="{E58C04A5-B1B8-41FA-BB92-C78C7E3B8BCE}"/>
          </ac:spMkLst>
        </pc:spChg>
        <pc:spChg chg="add del mod">
          <ac:chgData name="Dao Quoc Tuan 20210891" userId="27810d8b-65e6-4221-81d3-3e804cfd5b0c" providerId="ADAL" clId="{5361A9FA-C6C8-4A23-A965-139C30CFDB67}" dt="2021-10-29T05:56:14.054" v="935" actId="478"/>
          <ac:spMkLst>
            <pc:docMk/>
            <pc:sldMk cId="3772006082" sldId="297"/>
            <ac:spMk id="7" creationId="{733A29A4-66B2-4817-B572-43061A19445C}"/>
          </ac:spMkLst>
        </pc:spChg>
        <pc:spChg chg="add mod">
          <ac:chgData name="Dao Quoc Tuan 20210891" userId="27810d8b-65e6-4221-81d3-3e804cfd5b0c" providerId="ADAL" clId="{5361A9FA-C6C8-4A23-A965-139C30CFDB67}" dt="2021-10-29T05:51:14.343" v="896"/>
          <ac:spMkLst>
            <pc:docMk/>
            <pc:sldMk cId="3772006082" sldId="297"/>
            <ac:spMk id="18" creationId="{577CA315-627D-4AE1-9642-425F0D7EC8B0}"/>
          </ac:spMkLst>
        </pc:spChg>
        <pc:spChg chg="add mod">
          <ac:chgData name="Dao Quoc Tuan 20210891" userId="27810d8b-65e6-4221-81d3-3e804cfd5b0c" providerId="ADAL" clId="{5361A9FA-C6C8-4A23-A965-139C30CFDB67}" dt="2021-10-29T05:53:42.820" v="903"/>
          <ac:spMkLst>
            <pc:docMk/>
            <pc:sldMk cId="3772006082" sldId="297"/>
            <ac:spMk id="19" creationId="{E45B7592-E94D-40C4-BB1A-8153B226A702}"/>
          </ac:spMkLst>
        </pc:spChg>
        <pc:spChg chg="add mod">
          <ac:chgData name="Dao Quoc Tuan 20210891" userId="27810d8b-65e6-4221-81d3-3e804cfd5b0c" providerId="ADAL" clId="{5361A9FA-C6C8-4A23-A965-139C30CFDB67}" dt="2021-10-29T05:54:49.239" v="915"/>
          <ac:spMkLst>
            <pc:docMk/>
            <pc:sldMk cId="3772006082" sldId="297"/>
            <ac:spMk id="20" creationId="{F3AB3B8A-4037-46E5-93AE-AA369D7DC31A}"/>
          </ac:spMkLst>
        </pc:spChg>
        <pc:spChg chg="del mod">
          <ac:chgData name="Dao Quoc Tuan 20210891" userId="27810d8b-65e6-4221-81d3-3e804cfd5b0c" providerId="ADAL" clId="{5361A9FA-C6C8-4A23-A965-139C30CFDB67}" dt="2021-10-29T05:51:11.413" v="895" actId="478"/>
          <ac:spMkLst>
            <pc:docMk/>
            <pc:sldMk cId="3772006082" sldId="297"/>
            <ac:spMk id="21" creationId="{2545EE7B-7582-4040-BA9B-107AB319D7BF}"/>
          </ac:spMkLst>
        </pc:spChg>
        <pc:spChg chg="add mod">
          <ac:chgData name="Dao Quoc Tuan 20210891" userId="27810d8b-65e6-4221-81d3-3e804cfd5b0c" providerId="ADAL" clId="{5361A9FA-C6C8-4A23-A965-139C30CFDB67}" dt="2021-10-29T05:55:29.094" v="923"/>
          <ac:spMkLst>
            <pc:docMk/>
            <pc:sldMk cId="3772006082" sldId="297"/>
            <ac:spMk id="22" creationId="{9D8D9CB9-EC6C-4734-B3D0-AEE6195F5629}"/>
          </ac:spMkLst>
        </pc:spChg>
        <pc:spChg chg="del mod">
          <ac:chgData name="Dao Quoc Tuan 20210891" userId="27810d8b-65e6-4221-81d3-3e804cfd5b0c" providerId="ADAL" clId="{5361A9FA-C6C8-4A23-A965-139C30CFDB67}" dt="2021-10-29T05:53:40.327" v="902" actId="478"/>
          <ac:spMkLst>
            <pc:docMk/>
            <pc:sldMk cId="3772006082" sldId="297"/>
            <ac:spMk id="119" creationId="{00000000-0000-0000-0000-000000000000}"/>
          </ac:spMkLst>
        </pc:spChg>
        <pc:picChg chg="del">
          <ac:chgData name="Dao Quoc Tuan 20210891" userId="27810d8b-65e6-4221-81d3-3e804cfd5b0c" providerId="ADAL" clId="{5361A9FA-C6C8-4A23-A965-139C30CFDB67}" dt="2021-10-28T14:42:15.966" v="663" actId="478"/>
          <ac:picMkLst>
            <pc:docMk/>
            <pc:sldMk cId="3772006082" sldId="297"/>
            <ac:picMk id="3" creationId="{FEA5648F-1EF8-4AF7-B641-29BCBE0FAD22}"/>
          </ac:picMkLst>
        </pc:picChg>
        <pc:picChg chg="del">
          <ac:chgData name="Dao Quoc Tuan 20210891" userId="27810d8b-65e6-4221-81d3-3e804cfd5b0c" providerId="ADAL" clId="{5361A9FA-C6C8-4A23-A965-139C30CFDB67}" dt="2021-10-28T14:42:15.142" v="662" actId="478"/>
          <ac:picMkLst>
            <pc:docMk/>
            <pc:sldMk cId="3772006082" sldId="297"/>
            <ac:picMk id="15" creationId="{B8178CCC-866B-47B4-ADD2-DF2CA912DF50}"/>
          </ac:picMkLst>
        </pc:picChg>
        <pc:picChg chg="add mod">
          <ac:chgData name="Dao Quoc Tuan 20210891" userId="27810d8b-65e6-4221-81d3-3e804cfd5b0c" providerId="ADAL" clId="{5361A9FA-C6C8-4A23-A965-139C30CFDB67}" dt="2021-10-28T14:33:18.299" v="281" actId="1076"/>
          <ac:picMkLst>
            <pc:docMk/>
            <pc:sldMk cId="3772006082" sldId="297"/>
            <ac:picMk id="16" creationId="{3121DD65-A587-416A-90C6-E69597300F1C}"/>
          </ac:picMkLst>
        </pc:picChg>
        <pc:picChg chg="add mod">
          <ac:chgData name="Dao Quoc Tuan 20210891" userId="27810d8b-65e6-4221-81d3-3e804cfd5b0c" providerId="ADAL" clId="{5361A9FA-C6C8-4A23-A965-139C30CFDB67}" dt="2021-10-28T14:35:20.560" v="301" actId="1076"/>
          <ac:picMkLst>
            <pc:docMk/>
            <pc:sldMk cId="3772006082" sldId="297"/>
            <ac:picMk id="17" creationId="{F8F991B1-AE51-4ABF-861D-AC52CFF21241}"/>
          </ac:picMkLst>
        </pc:picChg>
      </pc:sldChg>
      <pc:sldChg chg="addSp delSp modSp add mod delAnim modAnim">
        <pc:chgData name="Dao Quoc Tuan 20210891" userId="27810d8b-65e6-4221-81d3-3e804cfd5b0c" providerId="ADAL" clId="{5361A9FA-C6C8-4A23-A965-139C30CFDB67}" dt="2021-10-29T05:58:27.256" v="948"/>
        <pc:sldMkLst>
          <pc:docMk/>
          <pc:sldMk cId="2407062551" sldId="298"/>
        </pc:sldMkLst>
        <pc:spChg chg="del">
          <ac:chgData name="Dao Quoc Tuan 20210891" userId="27810d8b-65e6-4221-81d3-3e804cfd5b0c" providerId="ADAL" clId="{5361A9FA-C6C8-4A23-A965-139C30CFDB67}" dt="2021-10-29T05:54:52.820" v="916" actId="478"/>
          <ac:spMkLst>
            <pc:docMk/>
            <pc:sldMk cId="2407062551" sldId="298"/>
            <ac:spMk id="4" creationId="{413409ED-6F22-4C4B-9179-AB66551EC0C7}"/>
          </ac:spMkLst>
        </pc:spChg>
        <pc:spChg chg="del">
          <ac:chgData name="Dao Quoc Tuan 20210891" userId="27810d8b-65e6-4221-81d3-3e804cfd5b0c" providerId="ADAL" clId="{5361A9FA-C6C8-4A23-A965-139C30CFDB67}" dt="2021-10-29T05:55:32.040" v="924" actId="478"/>
          <ac:spMkLst>
            <pc:docMk/>
            <pc:sldMk cId="2407062551" sldId="298"/>
            <ac:spMk id="5" creationId="{6CC5B0C9-82BA-4114-8EB8-06C761069557}"/>
          </ac:spMkLst>
        </pc:spChg>
        <pc:spChg chg="del">
          <ac:chgData name="Dao Quoc Tuan 20210891" userId="27810d8b-65e6-4221-81d3-3e804cfd5b0c" providerId="ADAL" clId="{5361A9FA-C6C8-4A23-A965-139C30CFDB67}" dt="2021-10-29T05:55:55.353" v="929" actId="478"/>
          <ac:spMkLst>
            <pc:docMk/>
            <pc:sldMk cId="2407062551" sldId="298"/>
            <ac:spMk id="6" creationId="{E58C04A5-B1B8-41FA-BB92-C78C7E3B8BCE}"/>
          </ac:spMkLst>
        </pc:spChg>
        <pc:spChg chg="del mod">
          <ac:chgData name="Dao Quoc Tuan 20210891" userId="27810d8b-65e6-4221-81d3-3e804cfd5b0c" providerId="ADAL" clId="{5361A9FA-C6C8-4A23-A965-139C30CFDB67}" dt="2021-10-29T05:56:19.353" v="936" actId="478"/>
          <ac:spMkLst>
            <pc:docMk/>
            <pc:sldMk cId="2407062551" sldId="298"/>
            <ac:spMk id="7" creationId="{733A29A4-66B2-4817-B572-43061A19445C}"/>
          </ac:spMkLst>
        </pc:spChg>
        <pc:spChg chg="add mod">
          <ac:chgData name="Dao Quoc Tuan 20210891" userId="27810d8b-65e6-4221-81d3-3e804cfd5b0c" providerId="ADAL" clId="{5361A9FA-C6C8-4A23-A965-139C30CFDB67}" dt="2021-10-29T05:51:21.833" v="898"/>
          <ac:spMkLst>
            <pc:docMk/>
            <pc:sldMk cId="2407062551" sldId="298"/>
            <ac:spMk id="16" creationId="{FA866CF2-3BF8-4C7F-B638-9823B7275490}"/>
          </ac:spMkLst>
        </pc:spChg>
        <pc:spChg chg="del">
          <ac:chgData name="Dao Quoc Tuan 20210891" userId="27810d8b-65e6-4221-81d3-3e804cfd5b0c" providerId="ADAL" clId="{5361A9FA-C6C8-4A23-A965-139C30CFDB67}" dt="2021-10-29T05:51:19.417" v="897" actId="478"/>
          <ac:spMkLst>
            <pc:docMk/>
            <pc:sldMk cId="2407062551" sldId="298"/>
            <ac:spMk id="17" creationId="{A7CDA434-7D43-43EC-B10F-D4A27F846096}"/>
          </ac:spMkLst>
        </pc:spChg>
        <pc:spChg chg="add mod">
          <ac:chgData name="Dao Quoc Tuan 20210891" userId="27810d8b-65e6-4221-81d3-3e804cfd5b0c" providerId="ADAL" clId="{5361A9FA-C6C8-4A23-A965-139C30CFDB67}" dt="2021-10-29T05:53:56.202" v="905"/>
          <ac:spMkLst>
            <pc:docMk/>
            <pc:sldMk cId="2407062551" sldId="298"/>
            <ac:spMk id="20" creationId="{C51998C7-8AF0-412A-9BDD-FE827C277685}"/>
          </ac:spMkLst>
        </pc:spChg>
        <pc:spChg chg="add mod">
          <ac:chgData name="Dao Quoc Tuan 20210891" userId="27810d8b-65e6-4221-81d3-3e804cfd5b0c" providerId="ADAL" clId="{5361A9FA-C6C8-4A23-A965-139C30CFDB67}" dt="2021-10-29T05:54:54.084" v="917"/>
          <ac:spMkLst>
            <pc:docMk/>
            <pc:sldMk cId="2407062551" sldId="298"/>
            <ac:spMk id="21" creationId="{A8084A1C-24C7-4CD6-9F53-7BB60C5E35DA}"/>
          </ac:spMkLst>
        </pc:spChg>
        <pc:spChg chg="add mod">
          <ac:chgData name="Dao Quoc Tuan 20210891" userId="27810d8b-65e6-4221-81d3-3e804cfd5b0c" providerId="ADAL" clId="{5361A9FA-C6C8-4A23-A965-139C30CFDB67}" dt="2021-10-29T05:55:33.242" v="925"/>
          <ac:spMkLst>
            <pc:docMk/>
            <pc:sldMk cId="2407062551" sldId="298"/>
            <ac:spMk id="22" creationId="{F2C759F2-F549-4274-8839-DD157E094068}"/>
          </ac:spMkLst>
        </pc:spChg>
        <pc:spChg chg="add mod">
          <ac:chgData name="Dao Quoc Tuan 20210891" userId="27810d8b-65e6-4221-81d3-3e804cfd5b0c" providerId="ADAL" clId="{5361A9FA-C6C8-4A23-A965-139C30CFDB67}" dt="2021-10-29T05:55:56.530" v="930"/>
          <ac:spMkLst>
            <pc:docMk/>
            <pc:sldMk cId="2407062551" sldId="298"/>
            <ac:spMk id="23" creationId="{80C62157-6CBE-483F-9F12-A300E1926B50}"/>
          </ac:spMkLst>
        </pc:spChg>
        <pc:spChg chg="add mod">
          <ac:chgData name="Dao Quoc Tuan 20210891" userId="27810d8b-65e6-4221-81d3-3e804cfd5b0c" providerId="ADAL" clId="{5361A9FA-C6C8-4A23-A965-139C30CFDB67}" dt="2021-10-29T05:56:20.709" v="937"/>
          <ac:spMkLst>
            <pc:docMk/>
            <pc:sldMk cId="2407062551" sldId="298"/>
            <ac:spMk id="24" creationId="{49E1504D-3136-47C5-A474-EF0059C72816}"/>
          </ac:spMkLst>
        </pc:spChg>
        <pc:spChg chg="del mod">
          <ac:chgData name="Dao Quoc Tuan 20210891" userId="27810d8b-65e6-4221-81d3-3e804cfd5b0c" providerId="ADAL" clId="{5361A9FA-C6C8-4A23-A965-139C30CFDB67}" dt="2021-10-29T05:53:53.570" v="904" actId="478"/>
          <ac:spMkLst>
            <pc:docMk/>
            <pc:sldMk cId="2407062551" sldId="298"/>
            <ac:spMk id="119" creationId="{00000000-0000-0000-0000-000000000000}"/>
          </ac:spMkLst>
        </pc:spChg>
        <pc:picChg chg="del">
          <ac:chgData name="Dao Quoc Tuan 20210891" userId="27810d8b-65e6-4221-81d3-3e804cfd5b0c" providerId="ADAL" clId="{5361A9FA-C6C8-4A23-A965-139C30CFDB67}" dt="2021-10-28T14:37:08.903" v="384" actId="478"/>
          <ac:picMkLst>
            <pc:docMk/>
            <pc:sldMk cId="2407062551" sldId="298"/>
            <ac:picMk id="3" creationId="{FEA5648F-1EF8-4AF7-B641-29BCBE0FAD22}"/>
          </ac:picMkLst>
        </pc:picChg>
        <pc:picChg chg="del">
          <ac:chgData name="Dao Quoc Tuan 20210891" userId="27810d8b-65e6-4221-81d3-3e804cfd5b0c" providerId="ADAL" clId="{5361A9FA-C6C8-4A23-A965-139C30CFDB67}" dt="2021-10-28T14:37:07.854" v="382" actId="478"/>
          <ac:picMkLst>
            <pc:docMk/>
            <pc:sldMk cId="2407062551" sldId="298"/>
            <ac:picMk id="15" creationId="{B8178CCC-866B-47B4-ADD2-DF2CA912DF50}"/>
          </ac:picMkLst>
        </pc:picChg>
        <pc:picChg chg="del">
          <ac:chgData name="Dao Quoc Tuan 20210891" userId="27810d8b-65e6-4221-81d3-3e804cfd5b0c" providerId="ADAL" clId="{5361A9FA-C6C8-4A23-A965-139C30CFDB67}" dt="2021-10-28T14:37:08.412" v="383" actId="478"/>
          <ac:picMkLst>
            <pc:docMk/>
            <pc:sldMk cId="2407062551" sldId="298"/>
            <ac:picMk id="16" creationId="{3121DD65-A587-416A-90C6-E69597300F1C}"/>
          </ac:picMkLst>
        </pc:picChg>
        <pc:picChg chg="del">
          <ac:chgData name="Dao Quoc Tuan 20210891" userId="27810d8b-65e6-4221-81d3-3e804cfd5b0c" providerId="ADAL" clId="{5361A9FA-C6C8-4A23-A965-139C30CFDB67}" dt="2021-10-28T14:37:07.275" v="381" actId="478"/>
          <ac:picMkLst>
            <pc:docMk/>
            <pc:sldMk cId="2407062551" sldId="298"/>
            <ac:picMk id="17" creationId="{F8F991B1-AE51-4ABF-861D-AC52CFF21241}"/>
          </ac:picMkLst>
        </pc:picChg>
        <pc:picChg chg="add mod">
          <ac:chgData name="Dao Quoc Tuan 20210891" userId="27810d8b-65e6-4221-81d3-3e804cfd5b0c" providerId="ADAL" clId="{5361A9FA-C6C8-4A23-A965-139C30CFDB67}" dt="2021-10-28T14:37:26.594" v="387" actId="1076"/>
          <ac:picMkLst>
            <pc:docMk/>
            <pc:sldMk cId="2407062551" sldId="298"/>
            <ac:picMk id="18" creationId="{4C2C0D37-A3B6-41B4-B6A0-AF2D972B2744}"/>
          </ac:picMkLst>
        </pc:picChg>
        <pc:picChg chg="add mod">
          <ac:chgData name="Dao Quoc Tuan 20210891" userId="27810d8b-65e6-4221-81d3-3e804cfd5b0c" providerId="ADAL" clId="{5361A9FA-C6C8-4A23-A965-139C30CFDB67}" dt="2021-10-28T14:37:39.355" v="390" actId="14100"/>
          <ac:picMkLst>
            <pc:docMk/>
            <pc:sldMk cId="2407062551" sldId="298"/>
            <ac:picMk id="19" creationId="{890B8939-9AF4-4FC4-AA2F-8B905015AB37}"/>
          </ac:picMkLst>
        </pc:picChg>
      </pc:sldChg>
      <pc:sldChg chg="addSp delSp modSp add mod delAnim modAnim">
        <pc:chgData name="Dao Quoc Tuan 20210891" userId="27810d8b-65e6-4221-81d3-3e804cfd5b0c" providerId="ADAL" clId="{5361A9FA-C6C8-4A23-A965-139C30CFDB67}" dt="2021-10-29T05:58:52.102" v="953"/>
        <pc:sldMkLst>
          <pc:docMk/>
          <pc:sldMk cId="3012601050" sldId="299"/>
        </pc:sldMkLst>
        <pc:spChg chg="add mod">
          <ac:chgData name="Dao Quoc Tuan 20210891" userId="27810d8b-65e6-4221-81d3-3e804cfd5b0c" providerId="ADAL" clId="{5361A9FA-C6C8-4A23-A965-139C30CFDB67}" dt="2021-10-29T05:56:30.995" v="940" actId="1076"/>
          <ac:spMkLst>
            <pc:docMk/>
            <pc:sldMk cId="3012601050" sldId="299"/>
            <ac:spMk id="3" creationId="{615DB056-24D5-4EE8-BD31-D90E2E51F6F5}"/>
          </ac:spMkLst>
        </pc:spChg>
        <pc:spChg chg="del">
          <ac:chgData name="Dao Quoc Tuan 20210891" userId="27810d8b-65e6-4221-81d3-3e804cfd5b0c" providerId="ADAL" clId="{5361A9FA-C6C8-4A23-A965-139C30CFDB67}" dt="2021-10-29T05:54:59.240" v="918" actId="478"/>
          <ac:spMkLst>
            <pc:docMk/>
            <pc:sldMk cId="3012601050" sldId="299"/>
            <ac:spMk id="4" creationId="{413409ED-6F22-4C4B-9179-AB66551EC0C7}"/>
          </ac:spMkLst>
        </pc:spChg>
        <pc:spChg chg="del">
          <ac:chgData name="Dao Quoc Tuan 20210891" userId="27810d8b-65e6-4221-81d3-3e804cfd5b0c" providerId="ADAL" clId="{5361A9FA-C6C8-4A23-A965-139C30CFDB67}" dt="2021-10-29T05:55:35.988" v="926" actId="478"/>
          <ac:spMkLst>
            <pc:docMk/>
            <pc:sldMk cId="3012601050" sldId="299"/>
            <ac:spMk id="5" creationId="{6CC5B0C9-82BA-4114-8EB8-06C761069557}"/>
          </ac:spMkLst>
        </pc:spChg>
        <pc:spChg chg="del">
          <ac:chgData name="Dao Quoc Tuan 20210891" userId="27810d8b-65e6-4221-81d3-3e804cfd5b0c" providerId="ADAL" clId="{5361A9FA-C6C8-4A23-A965-139C30CFDB67}" dt="2021-10-29T05:55:59.185" v="931" actId="478"/>
          <ac:spMkLst>
            <pc:docMk/>
            <pc:sldMk cId="3012601050" sldId="299"/>
            <ac:spMk id="6" creationId="{E58C04A5-B1B8-41FA-BB92-C78C7E3B8BCE}"/>
          </ac:spMkLst>
        </pc:spChg>
        <pc:spChg chg="del mod">
          <ac:chgData name="Dao Quoc Tuan 20210891" userId="27810d8b-65e6-4221-81d3-3e804cfd5b0c" providerId="ADAL" clId="{5361A9FA-C6C8-4A23-A965-139C30CFDB67}" dt="2021-10-29T05:56:24.337" v="938" actId="478"/>
          <ac:spMkLst>
            <pc:docMk/>
            <pc:sldMk cId="3012601050" sldId="299"/>
            <ac:spMk id="7" creationId="{733A29A4-66B2-4817-B572-43061A19445C}"/>
          </ac:spMkLst>
        </pc:spChg>
        <pc:spChg chg="add mod">
          <ac:chgData name="Dao Quoc Tuan 20210891" userId="27810d8b-65e6-4221-81d3-3e804cfd5b0c" providerId="ADAL" clId="{5361A9FA-C6C8-4A23-A965-139C30CFDB67}" dt="2021-10-29T05:51:28.040" v="900"/>
          <ac:spMkLst>
            <pc:docMk/>
            <pc:sldMk cId="3012601050" sldId="299"/>
            <ac:spMk id="18" creationId="{2D7C2C3E-E5A0-41CD-9CB0-D311ED5AD8DF}"/>
          </ac:spMkLst>
        </pc:spChg>
        <pc:spChg chg="del">
          <ac:chgData name="Dao Quoc Tuan 20210891" userId="27810d8b-65e6-4221-81d3-3e804cfd5b0c" providerId="ADAL" clId="{5361A9FA-C6C8-4A23-A965-139C30CFDB67}" dt="2021-10-29T05:51:26.140" v="899" actId="478"/>
          <ac:spMkLst>
            <pc:docMk/>
            <pc:sldMk cId="3012601050" sldId="299"/>
            <ac:spMk id="19" creationId="{F9754CFD-93D0-4B10-BA81-C28B6B5F9636}"/>
          </ac:spMkLst>
        </pc:spChg>
        <pc:spChg chg="add mod">
          <ac:chgData name="Dao Quoc Tuan 20210891" userId="27810d8b-65e6-4221-81d3-3e804cfd5b0c" providerId="ADAL" clId="{5361A9FA-C6C8-4A23-A965-139C30CFDB67}" dt="2021-10-29T05:54:02.275" v="907"/>
          <ac:spMkLst>
            <pc:docMk/>
            <pc:sldMk cId="3012601050" sldId="299"/>
            <ac:spMk id="21" creationId="{7E121193-8F64-476D-9A6C-A3660698598E}"/>
          </ac:spMkLst>
        </pc:spChg>
        <pc:spChg chg="add mod">
          <ac:chgData name="Dao Quoc Tuan 20210891" userId="27810d8b-65e6-4221-81d3-3e804cfd5b0c" providerId="ADAL" clId="{5361A9FA-C6C8-4A23-A965-139C30CFDB67}" dt="2021-10-29T05:55:00.474" v="919"/>
          <ac:spMkLst>
            <pc:docMk/>
            <pc:sldMk cId="3012601050" sldId="299"/>
            <ac:spMk id="22" creationId="{2C3A3DDE-B4E1-45A0-B600-C7FB765522EE}"/>
          </ac:spMkLst>
        </pc:spChg>
        <pc:spChg chg="add mod">
          <ac:chgData name="Dao Quoc Tuan 20210891" userId="27810d8b-65e6-4221-81d3-3e804cfd5b0c" providerId="ADAL" clId="{5361A9FA-C6C8-4A23-A965-139C30CFDB67}" dt="2021-10-29T05:55:37.124" v="927"/>
          <ac:spMkLst>
            <pc:docMk/>
            <pc:sldMk cId="3012601050" sldId="299"/>
            <ac:spMk id="23" creationId="{888DF9D5-ADA1-4FA1-9238-94E2E19B363A}"/>
          </ac:spMkLst>
        </pc:spChg>
        <pc:spChg chg="add mod">
          <ac:chgData name="Dao Quoc Tuan 20210891" userId="27810d8b-65e6-4221-81d3-3e804cfd5b0c" providerId="ADAL" clId="{5361A9FA-C6C8-4A23-A965-139C30CFDB67}" dt="2021-10-29T05:56:00.471" v="932"/>
          <ac:spMkLst>
            <pc:docMk/>
            <pc:sldMk cId="3012601050" sldId="299"/>
            <ac:spMk id="24" creationId="{788FEDC3-920E-4981-A25E-C01C251AF749}"/>
          </ac:spMkLst>
        </pc:spChg>
        <pc:spChg chg="add mod">
          <ac:chgData name="Dao Quoc Tuan 20210891" userId="27810d8b-65e6-4221-81d3-3e804cfd5b0c" providerId="ADAL" clId="{5361A9FA-C6C8-4A23-A965-139C30CFDB67}" dt="2021-10-29T05:56:25.664" v="939"/>
          <ac:spMkLst>
            <pc:docMk/>
            <pc:sldMk cId="3012601050" sldId="299"/>
            <ac:spMk id="25" creationId="{D73D1824-1559-497D-BADA-5096DABD4477}"/>
          </ac:spMkLst>
        </pc:spChg>
        <pc:spChg chg="del">
          <ac:chgData name="Dao Quoc Tuan 20210891" userId="27810d8b-65e6-4221-81d3-3e804cfd5b0c" providerId="ADAL" clId="{5361A9FA-C6C8-4A23-A965-139C30CFDB67}" dt="2021-10-29T05:54:00.415" v="906" actId="478"/>
          <ac:spMkLst>
            <pc:docMk/>
            <pc:sldMk cId="3012601050" sldId="299"/>
            <ac:spMk id="119" creationId="{00000000-0000-0000-0000-000000000000}"/>
          </ac:spMkLst>
        </pc:spChg>
        <pc:picChg chg="add mod">
          <ac:chgData name="Dao Quoc Tuan 20210891" userId="27810d8b-65e6-4221-81d3-3e804cfd5b0c" providerId="ADAL" clId="{5361A9FA-C6C8-4A23-A965-139C30CFDB67}" dt="2021-10-29T05:31:13.052" v="842" actId="1076"/>
          <ac:picMkLst>
            <pc:docMk/>
            <pc:sldMk cId="3012601050" sldId="299"/>
            <ac:picMk id="17" creationId="{8430E260-8C03-4C7E-9A75-C85D6FCF6E54}"/>
          </ac:picMkLst>
        </pc:picChg>
        <pc:picChg chg="del">
          <ac:chgData name="Dao Quoc Tuan 20210891" userId="27810d8b-65e6-4221-81d3-3e804cfd5b0c" providerId="ADAL" clId="{5361A9FA-C6C8-4A23-A965-139C30CFDB67}" dt="2021-10-28T14:38:58.125" v="396" actId="478"/>
          <ac:picMkLst>
            <pc:docMk/>
            <pc:sldMk cId="3012601050" sldId="299"/>
            <ac:picMk id="18" creationId="{4C2C0D37-A3B6-41B4-B6A0-AF2D972B2744}"/>
          </ac:picMkLst>
        </pc:picChg>
        <pc:picChg chg="del">
          <ac:chgData name="Dao Quoc Tuan 20210891" userId="27810d8b-65e6-4221-81d3-3e804cfd5b0c" providerId="ADAL" clId="{5361A9FA-C6C8-4A23-A965-139C30CFDB67}" dt="2021-10-28T14:38:57.525" v="395" actId="478"/>
          <ac:picMkLst>
            <pc:docMk/>
            <pc:sldMk cId="3012601050" sldId="299"/>
            <ac:picMk id="19" creationId="{890B8939-9AF4-4FC4-AA2F-8B905015AB37}"/>
          </ac:picMkLst>
        </pc:picChg>
        <pc:picChg chg="add mod">
          <ac:chgData name="Dao Quoc Tuan 20210891" userId="27810d8b-65e6-4221-81d3-3e804cfd5b0c" providerId="ADAL" clId="{5361A9FA-C6C8-4A23-A965-139C30CFDB67}" dt="2021-10-29T05:31:20.016" v="844" actId="1076"/>
          <ac:picMkLst>
            <pc:docMk/>
            <pc:sldMk cId="3012601050" sldId="299"/>
            <ac:picMk id="20" creationId="{10AF6FA8-6E18-437C-B39E-B8CDECD440A5}"/>
          </ac:picMkLst>
        </pc:picChg>
      </pc:sldChg>
    </pc:docChg>
  </pc:docChgLst>
  <pc:docChgLst>
    <pc:chgData name="Nguyen Minh Quang 20215461" userId="40fd8a71-93ca-4fdb-8999-5bfc8eca4868" providerId="ADAL" clId="{552A5782-21B4-413D-B22F-397C5E138F72}"/>
    <pc:docChg chg="undo redo custSel addSld delSld modSld sldOrd modMainMaster">
      <pc:chgData name="Nguyen Minh Quang 20215461" userId="40fd8a71-93ca-4fdb-8999-5bfc8eca4868" providerId="ADAL" clId="{552A5782-21B4-413D-B22F-397C5E138F72}" dt="2021-11-01T01:33:08.370" v="9543"/>
      <pc:docMkLst>
        <pc:docMk/>
      </pc:docMkLst>
      <pc:sldChg chg="addSp delSp modSp mod setBg">
        <pc:chgData name="Nguyen Minh Quang 20215461" userId="40fd8a71-93ca-4fdb-8999-5bfc8eca4868" providerId="ADAL" clId="{552A5782-21B4-413D-B22F-397C5E138F72}" dt="2021-11-01T01:29:04.537" v="9479" actId="20577"/>
        <pc:sldMkLst>
          <pc:docMk/>
          <pc:sldMk cId="0" sldId="256"/>
        </pc:sldMkLst>
        <pc:spChg chg="add mod">
          <ac:chgData name="Nguyen Minh Quang 20215461" userId="40fd8a71-93ca-4fdb-8999-5bfc8eca4868" providerId="ADAL" clId="{552A5782-21B4-413D-B22F-397C5E138F72}" dt="2021-11-01T01:29:04.537" v="9479" actId="20577"/>
          <ac:spMkLst>
            <pc:docMk/>
            <pc:sldMk cId="0" sldId="256"/>
            <ac:spMk id="2" creationId="{800CF01D-E8FC-4010-957C-BC7D727C0EC9}"/>
          </ac:spMkLst>
        </pc:spChg>
        <pc:spChg chg="add del">
          <ac:chgData name="Nguyen Minh Quang 20215461" userId="40fd8a71-93ca-4fdb-8999-5bfc8eca4868" providerId="ADAL" clId="{552A5782-21B4-413D-B22F-397C5E138F72}" dt="2021-10-28T13:34:20.694" v="271" actId="478"/>
          <ac:spMkLst>
            <pc:docMk/>
            <pc:sldMk cId="0" sldId="256"/>
            <ac:spMk id="3" creationId="{4F90503F-09E5-490A-BE21-AC21E5F9880B}"/>
          </ac:spMkLst>
        </pc:spChg>
        <pc:spChg chg="add mod">
          <ac:chgData name="Nguyen Minh Quang 20215461" userId="40fd8a71-93ca-4fdb-8999-5bfc8eca4868" providerId="ADAL" clId="{552A5782-21B4-413D-B22F-397C5E138F72}" dt="2021-10-29T13:44:49.558" v="9253" actId="1076"/>
          <ac:spMkLst>
            <pc:docMk/>
            <pc:sldMk cId="0" sldId="256"/>
            <ac:spMk id="5" creationId="{492E03D4-7FDE-408D-914B-C5BA3A89AADC}"/>
          </ac:spMkLst>
        </pc:spChg>
        <pc:spChg chg="mod">
          <ac:chgData name="Nguyen Minh Quang 20215461" userId="40fd8a71-93ca-4fdb-8999-5bfc8eca4868" providerId="ADAL" clId="{552A5782-21B4-413D-B22F-397C5E138F72}" dt="2021-10-28T13:46:17.601" v="812" actId="20577"/>
          <ac:spMkLst>
            <pc:docMk/>
            <pc:sldMk cId="0" sldId="256"/>
            <ac:spMk id="70" creationId="{00000000-0000-0000-0000-000000000000}"/>
          </ac:spMkLst>
        </pc:spChg>
        <pc:cxnChg chg="add mod">
          <ac:chgData name="Nguyen Minh Quang 20215461" userId="40fd8a71-93ca-4fdb-8999-5bfc8eca4868" providerId="ADAL" clId="{552A5782-21B4-413D-B22F-397C5E138F72}" dt="2021-10-29T13:43:54.117" v="9249" actId="1076"/>
          <ac:cxnSpMkLst>
            <pc:docMk/>
            <pc:sldMk cId="0" sldId="256"/>
            <ac:cxnSpMk id="4" creationId="{60ACE4D5-7BE5-416B-8B96-1234E71E8C64}"/>
          </ac:cxnSpMkLst>
        </pc:cxnChg>
        <pc:cxnChg chg="add del">
          <ac:chgData name="Nguyen Minh Quang 20215461" userId="40fd8a71-93ca-4fdb-8999-5bfc8eca4868" providerId="ADAL" clId="{552A5782-21B4-413D-B22F-397C5E138F72}" dt="2021-10-29T13:43:20.460" v="9246" actId="478"/>
          <ac:cxnSpMkLst>
            <pc:docMk/>
            <pc:sldMk cId="0" sldId="256"/>
            <ac:cxnSpMk id="6" creationId="{587491E5-EFC9-48DF-9B2B-A85ADB6F4883}"/>
          </ac:cxnSpMkLst>
        </pc:cxnChg>
      </pc:sldChg>
      <pc:sldChg chg="modSp del mod ord modShow addCm modCm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57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57"/>
            <ac:spMk id="2" creationId="{B3D3C062-E8D1-40F1-9774-20960C1E8685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57"/>
            <ac:spMk id="75" creationId="{00000000-0000-0000-0000-000000000000}"/>
          </ac:spMkLst>
        </pc:spChg>
      </pc:sldChg>
      <pc:sldChg chg="modSp del mod or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58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58"/>
            <ac:spMk id="2" creationId="{22ADE77A-5724-4C10-808C-3342D8A09068}"/>
          </ac:spMkLst>
        </pc:spChg>
        <pc:spChg chg="mod">
          <ac:chgData name="Nguyen Minh Quang 20215461" userId="40fd8a71-93ca-4fdb-8999-5bfc8eca4868" providerId="ADAL" clId="{552A5782-21B4-413D-B22F-397C5E138F72}" dt="2021-10-29T02:41:22.776" v="5712"/>
          <ac:spMkLst>
            <pc:docMk/>
            <pc:sldMk cId="0" sldId="258"/>
            <ac:spMk id="85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2:41:22.776" v="5712"/>
          <ac:spMkLst>
            <pc:docMk/>
            <pc:sldMk cId="0" sldId="258"/>
            <ac:spMk id="86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2:41:22.776" v="5712"/>
          <ac:spMkLst>
            <pc:docMk/>
            <pc:sldMk cId="0" sldId="258"/>
            <ac:spMk id="87" creationId="{00000000-0000-0000-0000-000000000000}"/>
          </ac:spMkLst>
        </pc:spChg>
      </pc:sldChg>
      <pc:sldChg chg="addSp delSp modSp mod ord modAnim modNotesTx">
        <pc:chgData name="Nguyen Minh Quang 20215461" userId="40fd8a71-93ca-4fdb-8999-5bfc8eca4868" providerId="ADAL" clId="{552A5782-21B4-413D-B22F-397C5E138F72}" dt="2021-11-01T00:58:08.639" v="9329"/>
        <pc:sldMkLst>
          <pc:docMk/>
          <pc:sldMk cId="0" sldId="259"/>
        </pc:sldMkLst>
        <pc:spChg chg="add del mod">
          <ac:chgData name="Nguyen Minh Quang 20215461" userId="40fd8a71-93ca-4fdb-8999-5bfc8eca4868" providerId="ADAL" clId="{552A5782-21B4-413D-B22F-397C5E138F72}" dt="2021-10-28T15:07:23.206" v="3022" actId="478"/>
          <ac:spMkLst>
            <pc:docMk/>
            <pc:sldMk cId="0" sldId="259"/>
            <ac:spMk id="3" creationId="{4E256198-B364-47E0-A3E1-F477D2A02F3D}"/>
          </ac:spMkLst>
        </pc:spChg>
        <pc:spChg chg="add del mod">
          <ac:chgData name="Nguyen Minh Quang 20215461" userId="40fd8a71-93ca-4fdb-8999-5bfc8eca4868" providerId="ADAL" clId="{552A5782-21B4-413D-B22F-397C5E138F72}" dt="2021-10-28T15:07:26.692" v="3024" actId="478"/>
          <ac:spMkLst>
            <pc:docMk/>
            <pc:sldMk cId="0" sldId="259"/>
            <ac:spMk id="5" creationId="{9945AA10-21FB-483F-A951-441102ACDF36}"/>
          </ac:spMkLst>
        </pc:spChg>
        <pc:spChg chg="add mod">
          <ac:chgData name="Nguyen Minh Quang 20215461" userId="40fd8a71-93ca-4fdb-8999-5bfc8eca4868" providerId="ADAL" clId="{552A5782-21B4-413D-B22F-397C5E138F72}" dt="2021-10-29T02:48:23.744" v="5795" actId="113"/>
          <ac:spMkLst>
            <pc:docMk/>
            <pc:sldMk cId="0" sldId="259"/>
            <ac:spMk id="7" creationId="{6C21FEF3-8E24-485C-9A3C-24B3A8665517}"/>
          </ac:spMkLst>
        </pc:spChg>
        <pc:spChg chg="add del mod">
          <ac:chgData name="Nguyen Minh Quang 20215461" userId="40fd8a71-93ca-4fdb-8999-5bfc8eca4868" providerId="ADAL" clId="{552A5782-21B4-413D-B22F-397C5E138F72}" dt="2021-10-29T02:48:02.875" v="5788" actId="478"/>
          <ac:spMkLst>
            <pc:docMk/>
            <pc:sldMk cId="0" sldId="259"/>
            <ac:spMk id="8" creationId="{1410E10E-4509-49AB-81C7-368DF82D0831}"/>
          </ac:spMkLst>
        </pc:spChg>
        <pc:spChg chg="add mod">
          <ac:chgData name="Nguyen Minh Quang 20215461" userId="40fd8a71-93ca-4fdb-8999-5bfc8eca4868" providerId="ADAL" clId="{552A5782-21B4-413D-B22F-397C5E138F72}" dt="2021-10-29T02:50:35.990" v="5827" actId="20577"/>
          <ac:spMkLst>
            <pc:docMk/>
            <pc:sldMk cId="0" sldId="259"/>
            <ac:spMk id="9" creationId="{9F5C3D34-AE7D-4159-92CE-D5130DDC1C60}"/>
          </ac:spMkLst>
        </pc:spChg>
        <pc:spChg chg="add mod">
          <ac:chgData name="Nguyen Minh Quang 20215461" userId="40fd8a71-93ca-4fdb-8999-5bfc8eca4868" providerId="ADAL" clId="{552A5782-21B4-413D-B22F-397C5E138F72}" dt="2021-10-29T01:46:20.457" v="4802" actId="20577"/>
          <ac:spMkLst>
            <pc:docMk/>
            <pc:sldMk cId="0" sldId="259"/>
            <ac:spMk id="10" creationId="{DE13D791-8F3D-4758-8847-12B98CCBC720}"/>
          </ac:spMkLst>
        </pc:spChg>
        <pc:spChg chg="add mod">
          <ac:chgData name="Nguyen Minh Quang 20215461" userId="40fd8a71-93ca-4fdb-8999-5bfc8eca4868" providerId="ADAL" clId="{552A5782-21B4-413D-B22F-397C5E138F72}" dt="2021-10-29T03:00:30.270" v="5980" actId="403"/>
          <ac:spMkLst>
            <pc:docMk/>
            <pc:sldMk cId="0" sldId="259"/>
            <ac:spMk id="11" creationId="{9D205F62-220F-4537-A4DC-7C6A8AC2DCE3}"/>
          </ac:spMkLst>
        </pc:spChg>
        <pc:spChg chg="del">
          <ac:chgData name="Nguyen Minh Quang 20215461" userId="40fd8a71-93ca-4fdb-8999-5bfc8eca4868" providerId="ADAL" clId="{552A5782-21B4-413D-B22F-397C5E138F72}" dt="2021-10-28T15:07:20.536" v="3021" actId="478"/>
          <ac:spMkLst>
            <pc:docMk/>
            <pc:sldMk cId="0" sldId="259"/>
            <ac:spMk id="97" creationId="{00000000-0000-0000-0000-000000000000}"/>
          </ac:spMkLst>
        </pc:spChg>
        <pc:spChg chg="del">
          <ac:chgData name="Nguyen Minh Quang 20215461" userId="40fd8a71-93ca-4fdb-8999-5bfc8eca4868" providerId="ADAL" clId="{552A5782-21B4-413D-B22F-397C5E138F72}" dt="2021-10-28T15:07:25.639" v="3023" actId="478"/>
          <ac:spMkLst>
            <pc:docMk/>
            <pc:sldMk cId="0" sldId="259"/>
            <ac:spMk id="98" creationId="{00000000-0000-0000-0000-000000000000}"/>
          </ac:spMkLst>
        </pc:spChg>
        <pc:picChg chg="add mod">
          <ac:chgData name="Nguyen Minh Quang 20215461" userId="40fd8a71-93ca-4fdb-8999-5bfc8eca4868" providerId="ADAL" clId="{552A5782-21B4-413D-B22F-397C5E138F72}" dt="2021-11-01T00:57:43.702" v="9327" actId="14100"/>
          <ac:picMkLst>
            <pc:docMk/>
            <pc:sldMk cId="0" sldId="259"/>
            <ac:picMk id="1026" creationId="{75AB31CD-CCDA-49B0-9DD5-EA8671018996}"/>
          </ac:picMkLst>
        </pc:picChg>
        <pc:picChg chg="add mod">
          <ac:chgData name="Nguyen Minh Quang 20215461" userId="40fd8a71-93ca-4fdb-8999-5bfc8eca4868" providerId="ADAL" clId="{552A5782-21B4-413D-B22F-397C5E138F72}" dt="2021-11-01T00:57:36.367" v="9325" actId="14100"/>
          <ac:picMkLst>
            <pc:docMk/>
            <pc:sldMk cId="0" sldId="259"/>
            <ac:picMk id="6146" creationId="{6DCB4816-0F45-46AE-A06C-2CFF766AC7A7}"/>
          </ac:picMkLst>
        </pc:picChg>
      </pc:sldChg>
      <pc:sldChg chg="delSp modSp del mod or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60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60"/>
            <ac:spMk id="2" creationId="{3BEBD98C-3A66-45A4-A116-1B42C17A8D13}"/>
          </ac:spMkLst>
        </pc:spChg>
        <pc:spChg chg="del mod">
          <ac:chgData name="Nguyen Minh Quang 20215461" userId="40fd8a71-93ca-4fdb-8999-5bfc8eca4868" providerId="ADAL" clId="{552A5782-21B4-413D-B22F-397C5E138F72}" dt="2021-10-28T15:06:01.137" v="3016" actId="478"/>
          <ac:spMkLst>
            <pc:docMk/>
            <pc:sldMk cId="0" sldId="260"/>
            <ac:spMk id="104" creationId="{00000000-0000-0000-0000-000000000000}"/>
          </ac:spMkLst>
        </pc:spChg>
      </pc:sldChg>
      <pc:sldChg chg="modSp del mod or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61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61"/>
            <ac:spMk id="2" creationId="{1821D2E1-2994-44E2-BA21-705736DFD816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61"/>
            <ac:spMk id="110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61"/>
            <ac:spMk id="111" creationId="{00000000-0000-0000-0000-000000000000}"/>
          </ac:spMkLst>
        </pc:spChg>
      </pc:sldChg>
      <pc:sldChg chg="delSp modSp mod addCm modCm">
        <pc:chgData name="Nguyen Minh Quang 20215461" userId="40fd8a71-93ca-4fdb-8999-5bfc8eca4868" providerId="ADAL" clId="{552A5782-21B4-413D-B22F-397C5E138F72}" dt="2021-10-29T09:12:24.941" v="9062" actId="478"/>
        <pc:sldMkLst>
          <pc:docMk/>
          <pc:sldMk cId="0" sldId="262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62"/>
            <ac:spMk id="2" creationId="{74FD5119-E719-4F3D-A430-8FEF4679A268}"/>
          </ac:spMkLst>
        </pc:spChg>
        <pc:spChg chg="mod">
          <ac:chgData name="Nguyen Minh Quang 20215461" userId="40fd8a71-93ca-4fdb-8999-5bfc8eca4868" providerId="ADAL" clId="{552A5782-21B4-413D-B22F-397C5E138F72}" dt="2021-10-29T08:29:37.979" v="8040" actId="1076"/>
          <ac:spMkLst>
            <pc:docMk/>
            <pc:sldMk cId="0" sldId="262"/>
            <ac:spMk id="118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8:29:50.473" v="8042" actId="1076"/>
          <ac:spMkLst>
            <pc:docMk/>
            <pc:sldMk cId="0" sldId="262"/>
            <ac:spMk id="119" creationId="{00000000-0000-0000-0000-000000000000}"/>
          </ac:spMkLst>
        </pc:spChg>
        <pc:spChg chg="del">
          <ac:chgData name="Nguyen Minh Quang 20215461" userId="40fd8a71-93ca-4fdb-8999-5bfc8eca4868" providerId="ADAL" clId="{552A5782-21B4-413D-B22F-397C5E138F72}" dt="2021-10-29T09:12:24.941" v="9062" actId="478"/>
          <ac:spMkLst>
            <pc:docMk/>
            <pc:sldMk cId="0" sldId="262"/>
            <ac:spMk id="123" creationId="{00000000-0000-0000-0000-000000000000}"/>
          </ac:spMkLst>
        </pc:spChg>
      </pc:sldChg>
      <pc:sldChg chg="addSp delSp modSp mod ord modAnim modNotesTx">
        <pc:chgData name="Nguyen Minh Quang 20215461" userId="40fd8a71-93ca-4fdb-8999-5bfc8eca4868" providerId="ADAL" clId="{552A5782-21B4-413D-B22F-397C5E138F72}" dt="2021-10-29T09:09:31.921" v="9000" actId="20577"/>
        <pc:sldMkLst>
          <pc:docMk/>
          <pc:sldMk cId="0" sldId="263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63"/>
            <ac:spMk id="2" creationId="{277BDB98-825A-43AF-BCE9-83178757C384}"/>
          </ac:spMkLst>
        </pc:spChg>
        <pc:spChg chg="add del mod">
          <ac:chgData name="Nguyen Minh Quang 20215461" userId="40fd8a71-93ca-4fdb-8999-5bfc8eca4868" providerId="ADAL" clId="{552A5782-21B4-413D-B22F-397C5E138F72}" dt="2021-10-28T14:58:26.172" v="2393" actId="478"/>
          <ac:spMkLst>
            <pc:docMk/>
            <pc:sldMk cId="0" sldId="263"/>
            <ac:spMk id="5" creationId="{FA3E736E-9457-476F-AF68-6E9C137EB11E}"/>
          </ac:spMkLst>
        </pc:spChg>
        <pc:spChg chg="add del">
          <ac:chgData name="Nguyen Minh Quang 20215461" userId="40fd8a71-93ca-4fdb-8999-5bfc8eca4868" providerId="ADAL" clId="{552A5782-21B4-413D-B22F-397C5E138F72}" dt="2021-10-28T14:58:11.324" v="2391" actId="478"/>
          <ac:spMkLst>
            <pc:docMk/>
            <pc:sldMk cId="0" sldId="263"/>
            <ac:spMk id="7" creationId="{51DF6579-076E-4A30-9477-8A7242A6D90E}"/>
          </ac:spMkLst>
        </pc:spChg>
        <pc:spChg chg="add 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63"/>
            <ac:spMk id="8" creationId="{31D6F954-4DC7-4640-A6F4-AC2D8218621D}"/>
          </ac:spMkLst>
        </pc:spChg>
        <pc:spChg chg="add del mod">
          <ac:chgData name="Nguyen Minh Quang 20215461" userId="40fd8a71-93ca-4fdb-8999-5bfc8eca4868" providerId="ADAL" clId="{552A5782-21B4-413D-B22F-397C5E138F72}" dt="2021-10-28T14:59:03.210" v="2402" actId="478"/>
          <ac:spMkLst>
            <pc:docMk/>
            <pc:sldMk cId="0" sldId="263"/>
            <ac:spMk id="10" creationId="{B6CC8453-3102-4387-8F05-F7C011AE64A8}"/>
          </ac:spMkLst>
        </pc:spChg>
        <pc:spChg chg="add del mod">
          <ac:chgData name="Nguyen Minh Quang 20215461" userId="40fd8a71-93ca-4fdb-8999-5bfc8eca4868" providerId="ADAL" clId="{552A5782-21B4-413D-B22F-397C5E138F72}" dt="2021-10-28T14:58:42.789" v="2397" actId="478"/>
          <ac:spMkLst>
            <pc:docMk/>
            <pc:sldMk cId="0" sldId="263"/>
            <ac:spMk id="11" creationId="{DE9C1CFB-AF1C-4D7E-98C5-5CA3BF31CC1A}"/>
          </ac:spMkLst>
        </pc:spChg>
        <pc:spChg chg="add del mod">
          <ac:chgData name="Nguyen Minh Quang 20215461" userId="40fd8a71-93ca-4fdb-8999-5bfc8eca4868" providerId="ADAL" clId="{552A5782-21B4-413D-B22F-397C5E138F72}" dt="2021-10-29T02:47:57.121" v="5786" actId="478"/>
          <ac:spMkLst>
            <pc:docMk/>
            <pc:sldMk cId="0" sldId="263"/>
            <ac:spMk id="13" creationId="{DA3C5DC2-10E8-49D5-86FF-34266AC27388}"/>
          </ac:spMkLst>
        </pc:spChg>
        <pc:spChg chg="add del mod">
          <ac:chgData name="Nguyen Minh Quang 20215461" userId="40fd8a71-93ca-4fdb-8999-5bfc8eca4868" providerId="ADAL" clId="{552A5782-21B4-413D-B22F-397C5E138F72}" dt="2021-10-28T14:59:08.287" v="2405" actId="478"/>
          <ac:spMkLst>
            <pc:docMk/>
            <pc:sldMk cId="0" sldId="263"/>
            <ac:spMk id="14" creationId="{D72E7921-0649-45E9-92FA-BFEB71B77233}"/>
          </ac:spMkLst>
        </pc:spChg>
        <pc:spChg chg="add mod">
          <ac:chgData name="Nguyen Minh Quang 20215461" userId="40fd8a71-93ca-4fdb-8999-5bfc8eca4868" providerId="ADAL" clId="{552A5782-21B4-413D-B22F-397C5E138F72}" dt="2021-10-29T03:00:47.602" v="5982" actId="403"/>
          <ac:spMkLst>
            <pc:docMk/>
            <pc:sldMk cId="0" sldId="263"/>
            <ac:spMk id="15" creationId="{AC98C4AA-B699-479C-9C59-A03B7E5B77DE}"/>
          </ac:spMkLst>
        </pc:spChg>
        <pc:spChg chg="add mod">
          <ac:chgData name="Nguyen Minh Quang 20215461" userId="40fd8a71-93ca-4fdb-8999-5bfc8eca4868" providerId="ADAL" clId="{552A5782-21B4-413D-B22F-397C5E138F72}" dt="2021-10-29T02:50:21.201" v="5825" actId="20577"/>
          <ac:spMkLst>
            <pc:docMk/>
            <pc:sldMk cId="0" sldId="263"/>
            <ac:spMk id="18" creationId="{899B7FCA-2E63-46B5-AF25-98CB3141FB23}"/>
          </ac:spMkLst>
        </pc:spChg>
        <pc:spChg chg="add mod">
          <ac:chgData name="Nguyen Minh Quang 20215461" userId="40fd8a71-93ca-4fdb-8999-5bfc8eca4868" providerId="ADAL" clId="{552A5782-21B4-413D-B22F-397C5E138F72}" dt="2021-10-28T15:43:54.323" v="4745" actId="20577"/>
          <ac:spMkLst>
            <pc:docMk/>
            <pc:sldMk cId="0" sldId="263"/>
            <ac:spMk id="19" creationId="{F2B02A06-734D-46EB-964B-5833D8431D28}"/>
          </ac:spMkLst>
        </pc:spChg>
        <pc:spChg chg="del">
          <ac:chgData name="Nguyen Minh Quang 20215461" userId="40fd8a71-93ca-4fdb-8999-5bfc8eca4868" providerId="ADAL" clId="{552A5782-21B4-413D-B22F-397C5E138F72}" dt="2021-10-28T14:59:01.515" v="2401" actId="478"/>
          <ac:spMkLst>
            <pc:docMk/>
            <pc:sldMk cId="0" sldId="263"/>
            <ac:spMk id="132" creationId="{00000000-0000-0000-0000-000000000000}"/>
          </ac:spMkLst>
        </pc:spChg>
        <pc:spChg chg="del">
          <ac:chgData name="Nguyen Minh Quang 20215461" userId="40fd8a71-93ca-4fdb-8999-5bfc8eca4868" providerId="ADAL" clId="{552A5782-21B4-413D-B22F-397C5E138F72}" dt="2021-10-28T14:58:23.654" v="2392" actId="478"/>
          <ac:spMkLst>
            <pc:docMk/>
            <pc:sldMk cId="0" sldId="263"/>
            <ac:spMk id="133" creationId="{00000000-0000-0000-0000-000000000000}"/>
          </ac:spMkLst>
        </pc:spChg>
        <pc:spChg chg="del">
          <ac:chgData name="Nguyen Minh Quang 20215461" userId="40fd8a71-93ca-4fdb-8999-5bfc8eca4868" providerId="ADAL" clId="{552A5782-21B4-413D-B22F-397C5E138F72}" dt="2021-10-28T14:59:04.546" v="2403" actId="478"/>
          <ac:spMkLst>
            <pc:docMk/>
            <pc:sldMk cId="0" sldId="263"/>
            <ac:spMk id="134" creationId="{00000000-0000-0000-0000-000000000000}"/>
          </ac:spMkLst>
        </pc:spChg>
        <pc:picChg chg="add mod">
          <ac:chgData name="Nguyen Minh Quang 20215461" userId="40fd8a71-93ca-4fdb-8999-5bfc8eca4868" providerId="ADAL" clId="{552A5782-21B4-413D-B22F-397C5E138F72}" dt="2021-10-28T15:04:59.368" v="2944" actId="14100"/>
          <ac:picMkLst>
            <pc:docMk/>
            <pc:sldMk cId="0" sldId="263"/>
            <ac:picMk id="2050" creationId="{A9B27597-0C30-4011-87B3-45732925C082}"/>
          </ac:picMkLst>
        </pc:picChg>
      </pc:sldChg>
      <pc:sldChg chg="modSp del mod or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64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64"/>
            <ac:spMk id="2" creationId="{2898687C-F744-45DF-BD93-5F4876316EBC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64"/>
            <ac:spMk id="140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64"/>
            <ac:spMk id="141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64"/>
            <ac:spMk id="142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64"/>
            <ac:spMk id="143" creationId="{00000000-0000-0000-0000-000000000000}"/>
          </ac:spMkLst>
        </pc:spChg>
      </pc:sldChg>
      <pc:sldChg chg="modSp del mod or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65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65"/>
            <ac:spMk id="2" creationId="{22C99F7A-72AB-4526-BF61-84E3ACFE0492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65"/>
            <ac:spMk id="150" creationId="{00000000-0000-0000-0000-000000000000}"/>
          </ac:spMkLst>
        </pc:spChg>
      </pc:sldChg>
      <pc:sldChg chg="modSp del mod or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66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66"/>
            <ac:spMk id="2" creationId="{A626ECB5-BAC0-4B04-B5CE-9DE106F6884C}"/>
          </ac:spMkLst>
        </pc:spChg>
      </pc:sldChg>
      <pc:sldChg chg="addSp delSp modSp mod ord modAnim addCm delCm modNotesTx">
        <pc:chgData name="Nguyen Minh Quang 20215461" userId="40fd8a71-93ca-4fdb-8999-5bfc8eca4868" providerId="ADAL" clId="{552A5782-21B4-413D-B22F-397C5E138F72}" dt="2021-11-01T01:33:08.370" v="9543"/>
        <pc:sldMkLst>
          <pc:docMk/>
          <pc:sldMk cId="0" sldId="267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67"/>
            <ac:spMk id="2" creationId="{E3F1F134-145A-4265-9FAE-22AE6D8F849E}"/>
          </ac:spMkLst>
        </pc:spChg>
        <pc:spChg chg="add mod">
          <ac:chgData name="Nguyen Minh Quang 20215461" userId="40fd8a71-93ca-4fdb-8999-5bfc8eca4868" providerId="ADAL" clId="{552A5782-21B4-413D-B22F-397C5E138F72}" dt="2021-10-29T02:51:10.186" v="5847" actId="20577"/>
          <ac:spMkLst>
            <pc:docMk/>
            <pc:sldMk cId="0" sldId="267"/>
            <ac:spMk id="3" creationId="{EC15D8CB-B31F-41CD-AC10-DDDAB009DB8C}"/>
          </ac:spMkLst>
        </pc:spChg>
        <pc:spChg chg="add del mod">
          <ac:chgData name="Nguyen Minh Quang 20215461" userId="40fd8a71-93ca-4fdb-8999-5bfc8eca4868" providerId="ADAL" clId="{552A5782-21B4-413D-B22F-397C5E138F72}" dt="2021-10-28T14:42:41.406" v="1100"/>
          <ac:spMkLst>
            <pc:docMk/>
            <pc:sldMk cId="0" sldId="267"/>
            <ac:spMk id="4" creationId="{91F2D768-F512-4EEC-A9C5-F3E7376261F0}"/>
          </ac:spMkLst>
        </pc:spChg>
        <pc:spChg chg="add mod">
          <ac:chgData name="Nguyen Minh Quang 20215461" userId="40fd8a71-93ca-4fdb-8999-5bfc8eca4868" providerId="ADAL" clId="{552A5782-21B4-413D-B22F-397C5E138F72}" dt="2021-11-01T01:32:44.058" v="9538"/>
          <ac:spMkLst>
            <pc:docMk/>
            <pc:sldMk cId="0" sldId="267"/>
            <ac:spMk id="5" creationId="{1DB721D4-04EA-4E9B-9954-7393F236A755}"/>
          </ac:spMkLst>
        </pc:spChg>
        <pc:spChg chg="add mod">
          <ac:chgData name="Nguyen Minh Quang 20215461" userId="40fd8a71-93ca-4fdb-8999-5bfc8eca4868" providerId="ADAL" clId="{552A5782-21B4-413D-B22F-397C5E138F72}" dt="2021-11-01T01:31:16.654" v="9530" actId="1076"/>
          <ac:spMkLst>
            <pc:docMk/>
            <pc:sldMk cId="0" sldId="267"/>
            <ac:spMk id="8" creationId="{6065D0E0-2F95-4543-99CA-8DC17C123DB0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67"/>
            <ac:spMk id="167" creationId="{00000000-0000-0000-0000-000000000000}"/>
          </ac:spMkLst>
        </pc:spChg>
        <pc:spChg chg="del">
          <ac:chgData name="Nguyen Minh Quang 20215461" userId="40fd8a71-93ca-4fdb-8999-5bfc8eca4868" providerId="ADAL" clId="{552A5782-21B4-413D-B22F-397C5E138F72}" dt="2021-10-28T14:31:20.279" v="998" actId="478"/>
          <ac:spMkLst>
            <pc:docMk/>
            <pc:sldMk cId="0" sldId="267"/>
            <ac:spMk id="168" creationId="{00000000-0000-0000-0000-000000000000}"/>
          </ac:spMkLst>
        </pc:spChg>
        <pc:spChg chg="del">
          <ac:chgData name="Nguyen Minh Quang 20215461" userId="40fd8a71-93ca-4fdb-8999-5bfc8eca4868" providerId="ADAL" clId="{552A5782-21B4-413D-B22F-397C5E138F72}" dt="2021-10-28T14:31:18.792" v="997" actId="478"/>
          <ac:spMkLst>
            <pc:docMk/>
            <pc:sldMk cId="0" sldId="267"/>
            <ac:spMk id="169" creationId="{00000000-0000-0000-0000-000000000000}"/>
          </ac:spMkLst>
        </pc:spChg>
        <pc:spChg chg="del">
          <ac:chgData name="Nguyen Minh Quang 20215461" userId="40fd8a71-93ca-4fdb-8999-5bfc8eca4868" providerId="ADAL" clId="{552A5782-21B4-413D-B22F-397C5E138F72}" dt="2021-10-28T14:31:21.317" v="999" actId="478"/>
          <ac:spMkLst>
            <pc:docMk/>
            <pc:sldMk cId="0" sldId="267"/>
            <ac:spMk id="170" creationId="{00000000-0000-0000-0000-000000000000}"/>
          </ac:spMkLst>
        </pc:spChg>
        <pc:picChg chg="add mod modCrop">
          <ac:chgData name="Nguyen Minh Quang 20215461" userId="40fd8a71-93ca-4fdb-8999-5bfc8eca4868" providerId="ADAL" clId="{552A5782-21B4-413D-B22F-397C5E138F72}" dt="2021-11-01T01:31:19.867" v="9531" actId="14100"/>
          <ac:picMkLst>
            <pc:docMk/>
            <pc:sldMk cId="0" sldId="267"/>
            <ac:picMk id="7" creationId="{F65DC9D1-E215-4B37-9BE4-E67C66C96E44}"/>
          </ac:picMkLst>
        </pc:picChg>
        <pc:picChg chg="add del mod">
          <ac:chgData name="Nguyen Minh Quang 20215461" userId="40fd8a71-93ca-4fdb-8999-5bfc8eca4868" providerId="ADAL" clId="{552A5782-21B4-413D-B22F-397C5E138F72}" dt="2021-10-28T14:52:38.473" v="2205" actId="478"/>
          <ac:picMkLst>
            <pc:docMk/>
            <pc:sldMk cId="0" sldId="267"/>
            <ac:picMk id="1026" creationId="{39AD0B2A-4E89-499A-87F7-1823446D6529}"/>
          </ac:picMkLst>
        </pc:picChg>
      </pc:sldChg>
      <pc:sldChg chg="modSp del mod or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68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68"/>
            <ac:spMk id="2" creationId="{79CBB892-1758-4782-BB73-2D4A947E6500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68"/>
            <ac:spMk id="205" creationId="{00000000-0000-0000-0000-000000000000}"/>
          </ac:spMkLst>
        </pc:spChg>
      </pc:sldChg>
      <pc:sldChg chg="modSp del mod or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69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69"/>
            <ac:spMk id="2" creationId="{03063D0E-4097-478B-B783-691AE0F5DE36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69"/>
            <ac:spMk id="214" creationId="{00000000-0000-0000-0000-000000000000}"/>
          </ac:spMkLst>
        </pc:spChg>
      </pc:sldChg>
      <pc:sldChg chg="modSp del mod or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70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70"/>
            <ac:spMk id="2" creationId="{97C79982-25CE-47F8-81FE-CC786D1E33DF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70"/>
            <ac:spMk id="222" creationId="{00000000-0000-0000-0000-000000000000}"/>
          </ac:spMkLst>
        </pc:spChg>
      </pc:sldChg>
      <pc:sldChg chg="modSp del mod or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71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71"/>
            <ac:spMk id="2" creationId="{07EB2F8C-9E59-4B6F-9D60-B943AC6561E5}"/>
          </ac:spMkLst>
        </pc:spChg>
        <pc:spChg chg="mod">
          <ac:chgData name="Nguyen Minh Quang 20215461" userId="40fd8a71-93ca-4fdb-8999-5bfc8eca4868" providerId="ADAL" clId="{552A5782-21B4-413D-B22F-397C5E138F72}" dt="2021-10-29T02:41:22.776" v="5712"/>
          <ac:spMkLst>
            <pc:docMk/>
            <pc:sldMk cId="0" sldId="271"/>
            <ac:spMk id="247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2:41:22.776" v="5712"/>
          <ac:spMkLst>
            <pc:docMk/>
            <pc:sldMk cId="0" sldId="271"/>
            <ac:spMk id="248" creationId="{00000000-0000-0000-0000-000000000000}"/>
          </ac:spMkLst>
        </pc:spChg>
      </pc:sldChg>
      <pc:sldChg chg="modSp del mod or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72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72"/>
            <ac:spMk id="2" creationId="{A464D150-3A4D-49A4-9888-DB4E6EE61212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72"/>
            <ac:spMk id="254" creationId="{00000000-0000-0000-0000-000000000000}"/>
          </ac:spMkLst>
        </pc:spChg>
      </pc:sldChg>
      <pc:sldChg chg="modSp del mod or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73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73"/>
            <ac:spMk id="2" creationId="{42D2C2B9-9111-4AA9-B8AC-CF1052B55000}"/>
          </ac:spMkLst>
        </pc:spChg>
        <pc:spChg chg="mod">
          <ac:chgData name="Nguyen Minh Quang 20215461" userId="40fd8a71-93ca-4fdb-8999-5bfc8eca4868" providerId="ADAL" clId="{552A5782-21B4-413D-B22F-397C5E138F72}" dt="2021-10-29T02:41:22.776" v="5712"/>
          <ac:spMkLst>
            <pc:docMk/>
            <pc:sldMk cId="0" sldId="273"/>
            <ac:spMk id="262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2:41:22.776" v="5712"/>
          <ac:spMkLst>
            <pc:docMk/>
            <pc:sldMk cId="0" sldId="273"/>
            <ac:spMk id="263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2:41:22.776" v="5712"/>
          <ac:spMkLst>
            <pc:docMk/>
            <pc:sldMk cId="0" sldId="273"/>
            <ac:spMk id="264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2:41:22.776" v="5712"/>
          <ac:spMkLst>
            <pc:docMk/>
            <pc:sldMk cId="0" sldId="273"/>
            <ac:spMk id="265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2:41:22.776" v="5712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2:41:22.776" v="5712"/>
          <ac:spMkLst>
            <pc:docMk/>
            <pc:sldMk cId="0" sldId="273"/>
            <ac:spMk id="267" creationId="{00000000-0000-0000-0000-000000000000}"/>
          </ac:spMkLst>
        </pc:spChg>
      </pc:sldChg>
      <pc:sldChg chg="modSp del mod or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74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74"/>
            <ac:spMk id="2" creationId="{179820A9-70AF-4118-998D-38DE70187141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74"/>
            <ac:spMk id="274" creationId="{00000000-0000-0000-0000-000000000000}"/>
          </ac:spMkLst>
        </pc:spChg>
      </pc:sldChg>
      <pc:sldChg chg="modSp del mod or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75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75"/>
            <ac:spMk id="2" creationId="{B7965062-984E-4C2B-9A7B-1C75A98F2ADC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75"/>
            <ac:spMk id="287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2:41:22.776" v="5712"/>
          <ac:spMkLst>
            <pc:docMk/>
            <pc:sldMk cId="0" sldId="275"/>
            <ac:spMk id="290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2:41:22.776" v="5712"/>
          <ac:spMkLst>
            <pc:docMk/>
            <pc:sldMk cId="0" sldId="275"/>
            <ac:spMk id="292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2:41:22.776" v="5712"/>
          <ac:spMkLst>
            <pc:docMk/>
            <pc:sldMk cId="0" sldId="275"/>
            <ac:spMk id="293" creationId="{00000000-0000-0000-0000-000000000000}"/>
          </ac:spMkLst>
        </pc:spChg>
      </pc:sldChg>
      <pc:sldChg chg="modSp del mod or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76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76"/>
            <ac:spMk id="2" creationId="{61383194-DD88-4AD6-9384-119AFD1E7813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76"/>
            <ac:spMk id="343" creationId="{00000000-0000-0000-0000-000000000000}"/>
          </ac:spMkLst>
        </pc:spChg>
      </pc:sldChg>
      <pc:sldChg chg="addSp delSp modSp mod delAnim modAnim addCm delCm modCm">
        <pc:chgData name="Nguyen Minh Quang 20215461" userId="40fd8a71-93ca-4fdb-8999-5bfc8eca4868" providerId="ADAL" clId="{552A5782-21B4-413D-B22F-397C5E138F72}" dt="2021-10-29T07:55:48.959" v="7175"/>
        <pc:sldMkLst>
          <pc:docMk/>
          <pc:sldMk cId="0" sldId="277"/>
        </pc:sldMkLst>
        <pc:spChg chg="del 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77"/>
            <ac:spMk id="2" creationId="{BF9A3E85-6C86-4A2F-A733-310E29F923E7}"/>
          </ac:spMkLst>
        </pc:spChg>
        <pc:spChg chg="del">
          <ac:chgData name="Nguyen Minh Quang 20215461" userId="40fd8a71-93ca-4fdb-8999-5bfc8eca4868" providerId="ADAL" clId="{552A5782-21B4-413D-B22F-397C5E138F72}" dt="2021-10-29T02:53:13.058" v="5903" actId="478"/>
          <ac:spMkLst>
            <pc:docMk/>
            <pc:sldMk cId="0" sldId="277"/>
            <ac:spMk id="5" creationId="{A91DBB75-BC85-4E3D-AF51-E10BC0F16D46}"/>
          </ac:spMkLst>
        </pc:spChg>
        <pc:spChg chg="mod">
          <ac:chgData name="Nguyen Minh Quang 20215461" userId="40fd8a71-93ca-4fdb-8999-5bfc8eca4868" providerId="ADAL" clId="{552A5782-21B4-413D-B22F-397C5E138F72}" dt="2021-10-29T03:11:15.939" v="6116" actId="12"/>
          <ac:spMkLst>
            <pc:docMk/>
            <pc:sldMk cId="0" sldId="277"/>
            <ac:spMk id="7" creationId="{32BDD258-F621-446F-98B7-949AC298EACD}"/>
          </ac:spMkLst>
        </pc:spChg>
        <pc:spChg chg="add mod">
          <ac:chgData name="Nguyen Minh Quang 20215461" userId="40fd8a71-93ca-4fdb-8999-5bfc8eca4868" providerId="ADAL" clId="{552A5782-21B4-413D-B22F-397C5E138F72}" dt="2021-10-29T02:53:34.359" v="5928" actId="20577"/>
          <ac:spMkLst>
            <pc:docMk/>
            <pc:sldMk cId="0" sldId="277"/>
            <ac:spMk id="13" creationId="{55FFCFF5-49A6-44A1-AB82-132779946613}"/>
          </ac:spMkLst>
        </pc:spChg>
        <pc:spChg chg="add mod">
          <ac:chgData name="Nguyen Minh Quang 20215461" userId="40fd8a71-93ca-4fdb-8999-5bfc8eca4868" providerId="ADAL" clId="{552A5782-21B4-413D-B22F-397C5E138F72}" dt="2021-10-29T02:53:26.402" v="5925" actId="20577"/>
          <ac:spMkLst>
            <pc:docMk/>
            <pc:sldMk cId="0" sldId="277"/>
            <ac:spMk id="14" creationId="{471E7CE5-89FA-4DBD-A545-BE43847DD812}"/>
          </ac:spMkLst>
        </pc:spChg>
        <pc:spChg chg="del mod">
          <ac:chgData name="Nguyen Minh Quang 20215461" userId="40fd8a71-93ca-4fdb-8999-5bfc8eca4868" providerId="ADAL" clId="{552A5782-21B4-413D-B22F-397C5E138F72}" dt="2021-10-29T02:53:30.875" v="5926" actId="478"/>
          <ac:spMkLst>
            <pc:docMk/>
            <pc:sldMk cId="0" sldId="277"/>
            <ac:spMk id="367" creationId="{00000000-0000-0000-0000-000000000000}"/>
          </ac:spMkLst>
        </pc:spChg>
        <pc:picChg chg="mod">
          <ac:chgData name="Nguyen Minh Quang 20215461" userId="40fd8a71-93ca-4fdb-8999-5bfc8eca4868" providerId="ADAL" clId="{552A5782-21B4-413D-B22F-397C5E138F72}" dt="2021-10-29T02:54:05.641" v="5936" actId="1076"/>
          <ac:picMkLst>
            <pc:docMk/>
            <pc:sldMk cId="0" sldId="277"/>
            <ac:picMk id="4" creationId="{BF51C396-59BA-40CE-BEA6-93FBF36E20FD}"/>
          </ac:picMkLst>
        </pc:picChg>
      </pc:sldChg>
      <pc:sldChg chg="addSp delSp modSp mod modAnim">
        <pc:chgData name="Nguyen Minh Quang 20215461" userId="40fd8a71-93ca-4fdb-8999-5bfc8eca4868" providerId="ADAL" clId="{552A5782-21B4-413D-B22F-397C5E138F72}" dt="2021-10-29T09:11:04.901" v="9061"/>
        <pc:sldMkLst>
          <pc:docMk/>
          <pc:sldMk cId="0" sldId="278"/>
        </pc:sldMkLst>
        <pc:spChg chg="del 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78"/>
            <ac:spMk id="2" creationId="{8CB2C873-6B99-4602-AEE6-0980B4287F09}"/>
          </ac:spMkLst>
        </pc:spChg>
        <pc:spChg chg="mod">
          <ac:chgData name="Nguyen Minh Quang 20215461" userId="40fd8a71-93ca-4fdb-8999-5bfc8eca4868" providerId="ADAL" clId="{552A5782-21B4-413D-B22F-397C5E138F72}" dt="2021-10-29T03:11:09.161" v="6114" actId="12"/>
          <ac:spMkLst>
            <pc:docMk/>
            <pc:sldMk cId="0" sldId="278"/>
            <ac:spMk id="3" creationId="{757C5FB3-E1A8-4E2A-B66A-167C2B0A5FD4}"/>
          </ac:spMkLst>
        </pc:spChg>
        <pc:spChg chg="add mod">
          <ac:chgData name="Nguyen Minh Quang 20215461" userId="40fd8a71-93ca-4fdb-8999-5bfc8eca4868" providerId="ADAL" clId="{552A5782-21B4-413D-B22F-397C5E138F72}" dt="2021-10-29T02:59:50.463" v="5975"/>
          <ac:spMkLst>
            <pc:docMk/>
            <pc:sldMk cId="0" sldId="278"/>
            <ac:spMk id="6" creationId="{ECEB26DC-3CEC-41D6-B0F5-526A91E89BA8}"/>
          </ac:spMkLst>
        </pc:spChg>
        <pc:spChg chg="del">
          <ac:chgData name="Nguyen Minh Quang 20215461" userId="40fd8a71-93ca-4fdb-8999-5bfc8eca4868" providerId="ADAL" clId="{552A5782-21B4-413D-B22F-397C5E138F72}" dt="2021-10-29T02:59:49.741" v="5974" actId="478"/>
          <ac:spMkLst>
            <pc:docMk/>
            <pc:sldMk cId="0" sldId="278"/>
            <ac:spMk id="7" creationId="{2EFCDB8F-614A-46A7-B9D0-70456E8D45A8}"/>
          </ac:spMkLst>
        </pc:spChg>
        <pc:spChg chg="add mod">
          <ac:chgData name="Nguyen Minh Quang 20215461" userId="40fd8a71-93ca-4fdb-8999-5bfc8eca4868" providerId="ADAL" clId="{552A5782-21B4-413D-B22F-397C5E138F72}" dt="2021-10-29T02:59:50.463" v="5975"/>
          <ac:spMkLst>
            <pc:docMk/>
            <pc:sldMk cId="0" sldId="278"/>
            <ac:spMk id="8" creationId="{D8CDA794-9EA9-47CF-AFD0-3C2C2936BA4E}"/>
          </ac:spMkLst>
        </pc:spChg>
        <pc:picChg chg="mod">
          <ac:chgData name="Nguyen Minh Quang 20215461" userId="40fd8a71-93ca-4fdb-8999-5bfc8eca4868" providerId="ADAL" clId="{552A5782-21B4-413D-B22F-397C5E138F72}" dt="2021-10-29T03:01:13.890" v="5985" actId="1076"/>
          <ac:picMkLst>
            <pc:docMk/>
            <pc:sldMk cId="0" sldId="278"/>
            <ac:picMk id="4" creationId="{D033744A-7094-488B-899A-840919F7659F}"/>
          </ac:picMkLst>
        </pc:picChg>
      </pc:sldChg>
      <pc:sldChg chg="del">
        <pc:chgData name="Nguyen Minh Quang 20215461" userId="40fd8a71-93ca-4fdb-8999-5bfc8eca4868" providerId="ADAL" clId="{552A5782-21B4-413D-B22F-397C5E138F72}" dt="2021-10-29T02:27:44.567" v="5209" actId="47"/>
        <pc:sldMkLst>
          <pc:docMk/>
          <pc:sldMk cId="0" sldId="279"/>
        </pc:sldMkLst>
      </pc:sldChg>
      <pc:sldChg chg="delSp modSp del mod setBg">
        <pc:chgData name="Nguyen Minh Quang 20215461" userId="40fd8a71-93ca-4fdb-8999-5bfc8eca4868" providerId="ADAL" clId="{552A5782-21B4-413D-B22F-397C5E138F72}" dt="2021-10-29T02:35:25.271" v="5615" actId="47"/>
        <pc:sldMkLst>
          <pc:docMk/>
          <pc:sldMk cId="0" sldId="280"/>
        </pc:sldMkLst>
        <pc:spChg chg="del">
          <ac:chgData name="Nguyen Minh Quang 20215461" userId="40fd8a71-93ca-4fdb-8999-5bfc8eca4868" providerId="ADAL" clId="{552A5782-21B4-413D-B22F-397C5E138F72}" dt="2021-10-29T02:28:19.433" v="5212" actId="478"/>
          <ac:spMkLst>
            <pc:docMk/>
            <pc:sldMk cId="0" sldId="280"/>
            <ac:spMk id="403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2:30:02.331" v="5470" actId="113"/>
          <ac:spMkLst>
            <pc:docMk/>
            <pc:sldMk cId="0" sldId="280"/>
            <ac:spMk id="404" creationId="{00000000-0000-0000-0000-000000000000}"/>
          </ac:spMkLst>
        </pc:spChg>
        <pc:spChg chg="del mod">
          <ac:chgData name="Nguyen Minh Quang 20215461" userId="40fd8a71-93ca-4fdb-8999-5bfc8eca4868" providerId="ADAL" clId="{552A5782-21B4-413D-B22F-397C5E138F72}" dt="2021-10-29T02:28:22.059" v="5213" actId="478"/>
          <ac:spMkLst>
            <pc:docMk/>
            <pc:sldMk cId="0" sldId="280"/>
            <ac:spMk id="405" creationId="{00000000-0000-0000-0000-000000000000}"/>
          </ac:spMkLst>
        </pc:spChg>
      </pc:sldChg>
      <pc:sldChg chg="modSp del mo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81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81"/>
            <ac:spMk id="2" creationId="{782672C8-2B35-4590-91A5-341373F141BA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81"/>
            <ac:spMk id="411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81"/>
            <ac:spMk id="412" creationId="{00000000-0000-0000-0000-000000000000}"/>
          </ac:spMkLst>
        </pc:spChg>
      </pc:sldChg>
      <pc:sldChg chg="modSp del mo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82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82"/>
            <ac:spMk id="418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82"/>
            <ac:spMk id="419" creationId="{00000000-0000-0000-0000-000000000000}"/>
          </ac:spMkLst>
        </pc:spChg>
      </pc:sldChg>
      <pc:sldChg chg="modSp del mo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83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83"/>
            <ac:spMk id="2" creationId="{B349DBE3-343F-4F8E-9E24-AC3EBBDB4E6C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83"/>
            <ac:spMk id="424" creationId="{00000000-0000-0000-0000-000000000000}"/>
          </ac:spMkLst>
        </pc:spChg>
      </pc:sldChg>
      <pc:sldChg chg="modSp del mo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84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84"/>
            <ac:spMk id="2" creationId="{BC40F0AB-4E8D-45E8-80C6-9E9E9CC58D2E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84"/>
            <ac:spMk id="467" creationId="{00000000-0000-0000-0000-000000000000}"/>
          </ac:spMkLst>
        </pc:spChg>
      </pc:sldChg>
      <pc:sldChg chg="modSp del mo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85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85"/>
            <ac:spMk id="2" creationId="{569F2037-0B49-4C92-96E4-4C06EB76CE8B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85"/>
            <ac:spMk id="499" creationId="{00000000-0000-0000-0000-000000000000}"/>
          </ac:spMkLst>
        </pc:spChg>
      </pc:sldChg>
      <pc:sldChg chg="modSp del mo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86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86"/>
            <ac:spMk id="2" creationId="{2948B87D-B933-46EA-A3E5-897AA865BE78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86"/>
            <ac:spMk id="506" creationId="{00000000-0000-0000-0000-000000000000}"/>
          </ac:spMkLst>
        </pc:spChg>
      </pc:sldChg>
      <pc:sldChg chg="modSp del mo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87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87"/>
            <ac:spMk id="2" creationId="{57BC6DB1-12EE-40C1-B188-810814C1EBD9}"/>
          </ac:spMkLst>
        </pc:spChg>
      </pc:sldChg>
      <pc:sldChg chg="modSp del mo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88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88"/>
            <ac:spMk id="2" creationId="{3B6BB181-70E8-4DCC-9894-074D8C224AF1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88"/>
            <ac:spMk id="573" creationId="{00000000-0000-0000-0000-000000000000}"/>
          </ac:spMkLst>
        </pc:spChg>
      </pc:sldChg>
      <pc:sldChg chg="addSp delSp modSp mod ord modShow">
        <pc:chgData name="Nguyen Minh Quang 20215461" userId="40fd8a71-93ca-4fdb-8999-5bfc8eca4868" providerId="ADAL" clId="{552A5782-21B4-413D-B22F-397C5E138F72}" dt="2021-10-29T13:42:15.266" v="9244" actId="1076"/>
        <pc:sldMkLst>
          <pc:docMk/>
          <pc:sldMk cId="0" sldId="289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89"/>
            <ac:spMk id="2" creationId="{4BE89708-FC1B-48B2-B4FF-12C00F98EFB5}"/>
          </ac:spMkLst>
        </pc:spChg>
        <pc:spChg chg="add mod">
          <ac:chgData name="Nguyen Minh Quang 20215461" userId="40fd8a71-93ca-4fdb-8999-5bfc8eca4868" providerId="ADAL" clId="{552A5782-21B4-413D-B22F-397C5E138F72}" dt="2021-10-29T08:45:25.601" v="8324" actId="1076"/>
          <ac:spMkLst>
            <pc:docMk/>
            <pc:sldMk cId="0" sldId="289"/>
            <ac:spMk id="12" creationId="{09C932CF-5B50-4675-BAF9-9C0C8817B520}"/>
          </ac:spMkLst>
        </pc:spChg>
        <pc:spChg chg="add mod">
          <ac:chgData name="Nguyen Minh Quang 20215461" userId="40fd8a71-93ca-4fdb-8999-5bfc8eca4868" providerId="ADAL" clId="{552A5782-21B4-413D-B22F-397C5E138F72}" dt="2021-10-29T08:45:25.601" v="8324" actId="1076"/>
          <ac:spMkLst>
            <pc:docMk/>
            <pc:sldMk cId="0" sldId="289"/>
            <ac:spMk id="13" creationId="{1FE77182-69AD-4789-AA3A-0C3EC6A38A43}"/>
          </ac:spMkLst>
        </pc:spChg>
        <pc:spChg chg="add mod">
          <ac:chgData name="Nguyen Minh Quang 20215461" userId="40fd8a71-93ca-4fdb-8999-5bfc8eca4868" providerId="ADAL" clId="{552A5782-21B4-413D-B22F-397C5E138F72}" dt="2021-10-29T08:45:25.601" v="8324" actId="1076"/>
          <ac:spMkLst>
            <pc:docMk/>
            <pc:sldMk cId="0" sldId="289"/>
            <ac:spMk id="14" creationId="{B554F6B3-7730-463C-AC57-89DF03B3810E}"/>
          </ac:spMkLst>
        </pc:spChg>
        <pc:spChg chg="add mod">
          <ac:chgData name="Nguyen Minh Quang 20215461" userId="40fd8a71-93ca-4fdb-8999-5bfc8eca4868" providerId="ADAL" clId="{552A5782-21B4-413D-B22F-397C5E138F72}" dt="2021-10-29T08:45:25.601" v="8324" actId="1076"/>
          <ac:spMkLst>
            <pc:docMk/>
            <pc:sldMk cId="0" sldId="289"/>
            <ac:spMk id="15" creationId="{83B2E395-AFCF-417F-B81D-AC7DB1FDF76B}"/>
          </ac:spMkLst>
        </pc:spChg>
        <pc:spChg chg="mod">
          <ac:chgData name="Nguyen Minh Quang 20215461" userId="40fd8a71-93ca-4fdb-8999-5bfc8eca4868" providerId="ADAL" clId="{552A5782-21B4-413D-B22F-397C5E138F72}" dt="2021-10-29T13:42:15.266" v="9244" actId="1076"/>
          <ac:spMkLst>
            <pc:docMk/>
            <pc:sldMk cId="0" sldId="289"/>
            <ac:spMk id="599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8:45:25.601" v="8324" actId="1076"/>
          <ac:spMkLst>
            <pc:docMk/>
            <pc:sldMk cId="0" sldId="289"/>
            <ac:spMk id="602" creationId="{00000000-0000-0000-0000-000000000000}"/>
          </ac:spMkLst>
        </pc:spChg>
        <pc:spChg chg="del">
          <ac:chgData name="Nguyen Minh Quang 20215461" userId="40fd8a71-93ca-4fdb-8999-5bfc8eca4868" providerId="ADAL" clId="{552A5782-21B4-413D-B22F-397C5E138F72}" dt="2021-10-29T08:36:44.736" v="8079" actId="478"/>
          <ac:spMkLst>
            <pc:docMk/>
            <pc:sldMk cId="0" sldId="289"/>
            <ac:spMk id="604" creationId="{00000000-0000-0000-0000-000000000000}"/>
          </ac:spMkLst>
        </pc:spChg>
        <pc:spChg chg="del">
          <ac:chgData name="Nguyen Minh Quang 20215461" userId="40fd8a71-93ca-4fdb-8999-5bfc8eca4868" providerId="ADAL" clId="{552A5782-21B4-413D-B22F-397C5E138F72}" dt="2021-10-29T08:36:49.253" v="8080" actId="478"/>
          <ac:spMkLst>
            <pc:docMk/>
            <pc:sldMk cId="0" sldId="289"/>
            <ac:spMk id="606" creationId="{00000000-0000-0000-0000-000000000000}"/>
          </ac:spMkLst>
        </pc:spChg>
        <pc:spChg chg="del">
          <ac:chgData name="Nguyen Minh Quang 20215461" userId="40fd8a71-93ca-4fdb-8999-5bfc8eca4868" providerId="ADAL" clId="{552A5782-21B4-413D-B22F-397C5E138F72}" dt="2021-10-29T08:36:50.713" v="8081" actId="478"/>
          <ac:spMkLst>
            <pc:docMk/>
            <pc:sldMk cId="0" sldId="289"/>
            <ac:spMk id="608" creationId="{00000000-0000-0000-0000-000000000000}"/>
          </ac:spMkLst>
        </pc:spChg>
        <pc:graphicFrameChg chg="add del mod">
          <ac:chgData name="Nguyen Minh Quang 20215461" userId="40fd8a71-93ca-4fdb-8999-5bfc8eca4868" providerId="ADAL" clId="{552A5782-21B4-413D-B22F-397C5E138F72}" dt="2021-10-29T13:37:43.375" v="9224" actId="12084"/>
          <ac:graphicFrameMkLst>
            <pc:docMk/>
            <pc:sldMk cId="0" sldId="289"/>
            <ac:graphicFrameMk id="3" creationId="{17B0D8CE-7A2B-48A4-A3A0-3554F032358C}"/>
          </ac:graphicFrameMkLst>
        </pc:graphicFrameChg>
        <pc:picChg chg="add del mod">
          <ac:chgData name="Nguyen Minh Quang 20215461" userId="40fd8a71-93ca-4fdb-8999-5bfc8eca4868" providerId="ADAL" clId="{552A5782-21B4-413D-B22F-397C5E138F72}" dt="2021-10-29T08:43:57.436" v="8310" actId="478"/>
          <ac:picMkLst>
            <pc:docMk/>
            <pc:sldMk cId="0" sldId="289"/>
            <ac:picMk id="16" creationId="{DF1C49AD-32BD-4452-A4B9-0BE174158570}"/>
          </ac:picMkLst>
        </pc:picChg>
        <pc:picChg chg="add del mod">
          <ac:chgData name="Nguyen Minh Quang 20215461" userId="40fd8a71-93ca-4fdb-8999-5bfc8eca4868" providerId="ADAL" clId="{552A5782-21B4-413D-B22F-397C5E138F72}" dt="2021-10-29T13:40:23.120" v="9233" actId="14100"/>
          <ac:picMkLst>
            <pc:docMk/>
            <pc:sldMk cId="0" sldId="289"/>
            <ac:picMk id="17" creationId="{47F80314-49EA-4164-84DC-27809C6AF145}"/>
          </ac:picMkLst>
        </pc:picChg>
        <pc:picChg chg="add del mod">
          <ac:chgData name="Nguyen Minh Quang 20215461" userId="40fd8a71-93ca-4fdb-8999-5bfc8eca4868" providerId="ADAL" clId="{552A5782-21B4-413D-B22F-397C5E138F72}" dt="2021-10-29T13:40:23.120" v="9233" actId="14100"/>
          <ac:picMkLst>
            <pc:docMk/>
            <pc:sldMk cId="0" sldId="289"/>
            <ac:picMk id="18" creationId="{B3DC61F3-3C23-4AC2-B8B4-8FFAF863A6C0}"/>
          </ac:picMkLst>
        </pc:picChg>
        <pc:picChg chg="add del mod">
          <ac:chgData name="Nguyen Minh Quang 20215461" userId="40fd8a71-93ca-4fdb-8999-5bfc8eca4868" providerId="ADAL" clId="{552A5782-21B4-413D-B22F-397C5E138F72}" dt="2021-10-29T13:41:45.506" v="9243" actId="14100"/>
          <ac:picMkLst>
            <pc:docMk/>
            <pc:sldMk cId="0" sldId="289"/>
            <ac:picMk id="19" creationId="{BFC8E610-9161-46AE-ADB3-6800EE684F00}"/>
          </ac:picMkLst>
        </pc:picChg>
        <pc:picChg chg="add del mod">
          <ac:chgData name="Nguyen Minh Quang 20215461" userId="40fd8a71-93ca-4fdb-8999-5bfc8eca4868" providerId="ADAL" clId="{552A5782-21B4-413D-B22F-397C5E138F72}" dt="2021-10-29T13:40:23.120" v="9233" actId="14100"/>
          <ac:picMkLst>
            <pc:docMk/>
            <pc:sldMk cId="0" sldId="289"/>
            <ac:picMk id="20" creationId="{FA049374-A042-4A0C-B42A-0E6BCAB006BF}"/>
          </ac:picMkLst>
        </pc:picChg>
        <pc:picChg chg="add del mod modCrop">
          <ac:chgData name="Nguyen Minh Quang 20215461" userId="40fd8a71-93ca-4fdb-8999-5bfc8eca4868" providerId="ADAL" clId="{552A5782-21B4-413D-B22F-397C5E138F72}" dt="2021-10-29T13:41:29.584" v="9242" actId="14100"/>
          <ac:picMkLst>
            <pc:docMk/>
            <pc:sldMk cId="0" sldId="289"/>
            <ac:picMk id="21" creationId="{F1D55C51-56CA-4CBC-81BB-1D69C409F563}"/>
          </ac:picMkLst>
        </pc:picChg>
        <pc:picChg chg="add mod">
          <ac:chgData name="Nguyen Minh Quang 20215461" userId="40fd8a71-93ca-4fdb-8999-5bfc8eca4868" providerId="ADAL" clId="{552A5782-21B4-413D-B22F-397C5E138F72}" dt="2021-10-29T08:45:07.294" v="8323" actId="571"/>
          <ac:picMkLst>
            <pc:docMk/>
            <pc:sldMk cId="0" sldId="289"/>
            <ac:picMk id="22" creationId="{2F78B737-DC3D-46A2-A010-71AFC1603BCE}"/>
          </ac:picMkLst>
        </pc:picChg>
        <pc:picChg chg="add mod">
          <ac:chgData name="Nguyen Minh Quang 20215461" userId="40fd8a71-93ca-4fdb-8999-5bfc8eca4868" providerId="ADAL" clId="{552A5782-21B4-413D-B22F-397C5E138F72}" dt="2021-10-29T08:45:07.294" v="8323" actId="571"/>
          <ac:picMkLst>
            <pc:docMk/>
            <pc:sldMk cId="0" sldId="289"/>
            <ac:picMk id="23" creationId="{C2D12832-4407-409E-BCC3-8CCD18382843}"/>
          </ac:picMkLst>
        </pc:picChg>
        <pc:picChg chg="add mod">
          <ac:chgData name="Nguyen Minh Quang 20215461" userId="40fd8a71-93ca-4fdb-8999-5bfc8eca4868" providerId="ADAL" clId="{552A5782-21B4-413D-B22F-397C5E138F72}" dt="2021-10-29T08:45:07.294" v="8323" actId="571"/>
          <ac:picMkLst>
            <pc:docMk/>
            <pc:sldMk cId="0" sldId="289"/>
            <ac:picMk id="24" creationId="{F66A6180-E435-40E9-B375-17C3A278F999}"/>
          </ac:picMkLst>
        </pc:picChg>
        <pc:picChg chg="add mod">
          <ac:chgData name="Nguyen Minh Quang 20215461" userId="40fd8a71-93ca-4fdb-8999-5bfc8eca4868" providerId="ADAL" clId="{552A5782-21B4-413D-B22F-397C5E138F72}" dt="2021-10-29T08:45:07.294" v="8323" actId="571"/>
          <ac:picMkLst>
            <pc:docMk/>
            <pc:sldMk cId="0" sldId="289"/>
            <ac:picMk id="25" creationId="{16094713-BC4D-45BF-81E4-4BB70C289091}"/>
          </ac:picMkLst>
        </pc:picChg>
        <pc:picChg chg="del mod">
          <ac:chgData name="Nguyen Minh Quang 20215461" userId="40fd8a71-93ca-4fdb-8999-5bfc8eca4868" providerId="ADAL" clId="{552A5782-21B4-413D-B22F-397C5E138F72}" dt="2021-10-29T08:42:26.506" v="8301" actId="478"/>
          <ac:picMkLst>
            <pc:docMk/>
            <pc:sldMk cId="0" sldId="289"/>
            <ac:picMk id="601" creationId="{00000000-0000-0000-0000-000000000000}"/>
          </ac:picMkLst>
        </pc:picChg>
        <pc:picChg chg="del mod">
          <ac:chgData name="Nguyen Minh Quang 20215461" userId="40fd8a71-93ca-4fdb-8999-5bfc8eca4868" providerId="ADAL" clId="{552A5782-21B4-413D-B22F-397C5E138F72}" dt="2021-10-29T08:42:29.674" v="8304" actId="478"/>
          <ac:picMkLst>
            <pc:docMk/>
            <pc:sldMk cId="0" sldId="289"/>
            <ac:picMk id="603" creationId="{00000000-0000-0000-0000-000000000000}"/>
          </ac:picMkLst>
        </pc:picChg>
        <pc:picChg chg="del mod">
          <ac:chgData name="Nguyen Minh Quang 20215461" userId="40fd8a71-93ca-4fdb-8999-5bfc8eca4868" providerId="ADAL" clId="{552A5782-21B4-413D-B22F-397C5E138F72}" dt="2021-10-29T08:42:29.126" v="8303" actId="478"/>
          <ac:picMkLst>
            <pc:docMk/>
            <pc:sldMk cId="0" sldId="289"/>
            <ac:picMk id="605" creationId="{00000000-0000-0000-0000-000000000000}"/>
          </ac:picMkLst>
        </pc:picChg>
        <pc:picChg chg="del mod">
          <ac:chgData name="Nguyen Minh Quang 20215461" userId="40fd8a71-93ca-4fdb-8999-5bfc8eca4868" providerId="ADAL" clId="{552A5782-21B4-413D-B22F-397C5E138F72}" dt="2021-10-29T08:42:28.273" v="8302" actId="478"/>
          <ac:picMkLst>
            <pc:docMk/>
            <pc:sldMk cId="0" sldId="289"/>
            <ac:picMk id="607" creationId="{00000000-0000-0000-0000-000000000000}"/>
          </ac:picMkLst>
        </pc:picChg>
      </pc:sldChg>
      <pc:sldChg chg="modSp del mo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90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90"/>
            <ac:spMk id="2" creationId="{7925E25C-4EB6-4119-A75C-B0365534D81F}"/>
          </ac:spMkLst>
        </pc:spChg>
      </pc:sldChg>
      <pc:sldChg chg="modSp del mo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91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91"/>
            <ac:spMk id="2" creationId="{001019E0-89D5-4BBE-9690-3538C17841F2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91"/>
            <ac:spMk id="703" creationId="{00000000-0000-0000-0000-000000000000}"/>
          </ac:spMkLst>
        </pc:spChg>
      </pc:sldChg>
      <pc:sldChg chg="modSp del mo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92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92"/>
            <ac:spMk id="2" creationId="{600FE219-65EC-4A51-93FB-1C94ADE029A7}"/>
          </ac:spMkLst>
        </pc:spChg>
      </pc:sldChg>
      <pc:sldChg chg="modSp del mo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93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93"/>
            <ac:spMk id="2" creationId="{C227953B-8B77-47A0-8DF2-0B8EEF0918CD}"/>
          </ac:spMkLst>
        </pc:spChg>
      </pc:sldChg>
      <pc:sldChg chg="modSp del mo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94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94"/>
            <ac:spMk id="2" creationId="{412E48F4-EDBA-4316-BA1A-A7582B6B520A}"/>
          </ac:spMkLst>
        </pc:spChg>
      </pc:sldChg>
      <pc:sldChg chg="modSp del mo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0" sldId="295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0" sldId="295"/>
            <ac:spMk id="2" creationId="{50194D88-B83B-4120-94AE-25521B2B18CA}"/>
          </ac:spMkLst>
        </pc:spChg>
      </pc:sldChg>
      <pc:sldChg chg="addSp delSp modSp del mod ord modShow">
        <pc:chgData name="Nguyen Minh Quang 20215461" userId="40fd8a71-93ca-4fdb-8999-5bfc8eca4868" providerId="ADAL" clId="{552A5782-21B4-413D-B22F-397C5E138F72}" dt="2021-10-29T08:21:44.461" v="7555" actId="47"/>
        <pc:sldMkLst>
          <pc:docMk/>
          <pc:sldMk cId="870429642" sldId="296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870429642" sldId="296"/>
            <ac:spMk id="2" creationId="{74FD5119-E719-4F3D-A430-8FEF4679A268}"/>
          </ac:spMkLst>
        </pc:spChg>
        <pc:spChg chg="mod">
          <ac:chgData name="Nguyen Minh Quang 20215461" userId="40fd8a71-93ca-4fdb-8999-5bfc8eca4868" providerId="ADAL" clId="{552A5782-21B4-413D-B22F-397C5E138F72}" dt="2021-10-29T08:20:19.910" v="7521"/>
          <ac:spMkLst>
            <pc:docMk/>
            <pc:sldMk cId="870429642" sldId="296"/>
            <ac:spMk id="14" creationId="{6C4DC3FD-5645-4B39-AE8F-11DBD8CD56F3}"/>
          </ac:spMkLst>
        </pc:spChg>
        <pc:spChg chg="mod">
          <ac:chgData name="Nguyen Minh Quang 20215461" userId="40fd8a71-93ca-4fdb-8999-5bfc8eca4868" providerId="ADAL" clId="{552A5782-21B4-413D-B22F-397C5E138F72}" dt="2021-10-29T08:20:19.910" v="7521"/>
          <ac:spMkLst>
            <pc:docMk/>
            <pc:sldMk cId="870429642" sldId="296"/>
            <ac:spMk id="15" creationId="{241C898E-31C8-43C4-8F1C-F4E6E5B9A44C}"/>
          </ac:spMkLst>
        </pc:spChg>
        <pc:spChg chg="mod">
          <ac:chgData name="Nguyen Minh Quang 20215461" userId="40fd8a71-93ca-4fdb-8999-5bfc8eca4868" providerId="ADAL" clId="{552A5782-21B4-413D-B22F-397C5E138F72}" dt="2021-10-29T08:20:19.910" v="7521"/>
          <ac:spMkLst>
            <pc:docMk/>
            <pc:sldMk cId="870429642" sldId="296"/>
            <ac:spMk id="16" creationId="{39A93887-668C-49DE-B020-BB317BBBAEFD}"/>
          </ac:spMkLst>
        </pc:spChg>
        <pc:spChg chg="mod">
          <ac:chgData name="Nguyen Minh Quang 20215461" userId="40fd8a71-93ca-4fdb-8999-5bfc8eca4868" providerId="ADAL" clId="{552A5782-21B4-413D-B22F-397C5E138F72}" dt="2021-10-29T08:20:19.910" v="7521"/>
          <ac:spMkLst>
            <pc:docMk/>
            <pc:sldMk cId="870429642" sldId="296"/>
            <ac:spMk id="17" creationId="{5EC06A91-95FB-42E5-A005-1A5A3490547C}"/>
          </ac:spMkLst>
        </pc:spChg>
        <pc:spChg chg="mod">
          <ac:chgData name="Nguyen Minh Quang 20215461" userId="40fd8a71-93ca-4fdb-8999-5bfc8eca4868" providerId="ADAL" clId="{552A5782-21B4-413D-B22F-397C5E138F72}" dt="2021-10-29T08:20:19.910" v="7521"/>
          <ac:spMkLst>
            <pc:docMk/>
            <pc:sldMk cId="870429642" sldId="296"/>
            <ac:spMk id="19" creationId="{5B34B503-0483-4AEA-8F57-82C8DA5FE459}"/>
          </ac:spMkLst>
        </pc:spChg>
        <pc:spChg chg="mod">
          <ac:chgData name="Nguyen Minh Quang 20215461" userId="40fd8a71-93ca-4fdb-8999-5bfc8eca4868" providerId="ADAL" clId="{552A5782-21B4-413D-B22F-397C5E138F72}" dt="2021-10-29T08:20:19.910" v="7521"/>
          <ac:spMkLst>
            <pc:docMk/>
            <pc:sldMk cId="870429642" sldId="296"/>
            <ac:spMk id="20" creationId="{C9D8B330-4723-4177-9419-B919DD7F2683}"/>
          </ac:spMkLst>
        </pc:spChg>
        <pc:spChg chg="mod">
          <ac:chgData name="Nguyen Minh Quang 20215461" userId="40fd8a71-93ca-4fdb-8999-5bfc8eca4868" providerId="ADAL" clId="{552A5782-21B4-413D-B22F-397C5E138F72}" dt="2021-10-29T08:20:19.910" v="7521"/>
          <ac:spMkLst>
            <pc:docMk/>
            <pc:sldMk cId="870429642" sldId="296"/>
            <ac:spMk id="21" creationId="{A2E956F2-7C5A-44D5-9AE8-A49BB18031E9}"/>
          </ac:spMkLst>
        </pc:spChg>
        <pc:spChg chg="mod">
          <ac:chgData name="Nguyen Minh Quang 20215461" userId="40fd8a71-93ca-4fdb-8999-5bfc8eca4868" providerId="ADAL" clId="{552A5782-21B4-413D-B22F-397C5E138F72}" dt="2021-10-29T08:20:19.910" v="7521"/>
          <ac:spMkLst>
            <pc:docMk/>
            <pc:sldMk cId="870429642" sldId="296"/>
            <ac:spMk id="22" creationId="{47337F00-5612-4EF8-ABE3-8A5D78FCD569}"/>
          </ac:spMkLst>
        </pc:spChg>
        <pc:spChg chg="mod">
          <ac:chgData name="Nguyen Minh Quang 20215461" userId="40fd8a71-93ca-4fdb-8999-5bfc8eca4868" providerId="ADAL" clId="{552A5782-21B4-413D-B22F-397C5E138F72}" dt="2021-10-29T08:20:19.910" v="7521"/>
          <ac:spMkLst>
            <pc:docMk/>
            <pc:sldMk cId="870429642" sldId="296"/>
            <ac:spMk id="23" creationId="{16EFB424-91F6-4A78-A8A7-A85B830610D5}"/>
          </ac:spMkLst>
        </pc:spChg>
        <pc:spChg chg="mod">
          <ac:chgData name="Nguyen Minh Quang 20215461" userId="40fd8a71-93ca-4fdb-8999-5bfc8eca4868" providerId="ADAL" clId="{552A5782-21B4-413D-B22F-397C5E138F72}" dt="2021-10-29T08:20:19.910" v="7521"/>
          <ac:spMkLst>
            <pc:docMk/>
            <pc:sldMk cId="870429642" sldId="296"/>
            <ac:spMk id="24" creationId="{4DA7EACC-0E2C-42EB-8C6D-9E15348B924E}"/>
          </ac:spMkLst>
        </pc:spChg>
        <pc:spChg chg="mod">
          <ac:chgData name="Nguyen Minh Quang 20215461" userId="40fd8a71-93ca-4fdb-8999-5bfc8eca4868" providerId="ADAL" clId="{552A5782-21B4-413D-B22F-397C5E138F72}" dt="2021-10-29T08:20:19.910" v="7521"/>
          <ac:spMkLst>
            <pc:docMk/>
            <pc:sldMk cId="870429642" sldId="296"/>
            <ac:spMk id="25" creationId="{3E4F7228-BF7E-4751-B1AB-C47929C7E26D}"/>
          </ac:spMkLst>
        </pc:spChg>
        <pc:spChg chg="mod">
          <ac:chgData name="Nguyen Minh Quang 20215461" userId="40fd8a71-93ca-4fdb-8999-5bfc8eca4868" providerId="ADAL" clId="{552A5782-21B4-413D-B22F-397C5E138F72}" dt="2021-10-29T08:20:19.910" v="7521"/>
          <ac:spMkLst>
            <pc:docMk/>
            <pc:sldMk cId="870429642" sldId="296"/>
            <ac:spMk id="26" creationId="{13A5FE41-EF1E-4FCE-9E4A-A0204709303D}"/>
          </ac:spMkLst>
        </pc:spChg>
        <pc:spChg chg="mod">
          <ac:chgData name="Nguyen Minh Quang 20215461" userId="40fd8a71-93ca-4fdb-8999-5bfc8eca4868" providerId="ADAL" clId="{552A5782-21B4-413D-B22F-397C5E138F72}" dt="2021-10-29T08:20:19.910" v="7521"/>
          <ac:spMkLst>
            <pc:docMk/>
            <pc:sldMk cId="870429642" sldId="296"/>
            <ac:spMk id="27" creationId="{75AAF6CD-604E-4090-9929-C3D58D12DB1E}"/>
          </ac:spMkLst>
        </pc:spChg>
        <pc:spChg chg="mod">
          <ac:chgData name="Nguyen Minh Quang 20215461" userId="40fd8a71-93ca-4fdb-8999-5bfc8eca4868" providerId="ADAL" clId="{552A5782-21B4-413D-B22F-397C5E138F72}" dt="2021-10-29T08:20:19.910" v="7521"/>
          <ac:spMkLst>
            <pc:docMk/>
            <pc:sldMk cId="870429642" sldId="296"/>
            <ac:spMk id="28" creationId="{A1281728-610D-4033-B248-D1BD0E22EB87}"/>
          </ac:spMkLst>
        </pc:spChg>
        <pc:spChg chg="mod">
          <ac:chgData name="Nguyen Minh Quang 20215461" userId="40fd8a71-93ca-4fdb-8999-5bfc8eca4868" providerId="ADAL" clId="{552A5782-21B4-413D-B22F-397C5E138F72}" dt="2021-10-29T08:20:54.093" v="7528"/>
          <ac:spMkLst>
            <pc:docMk/>
            <pc:sldMk cId="870429642" sldId="296"/>
            <ac:spMk id="30" creationId="{EBF63F89-C1E2-4990-A623-DFC79DCD31C8}"/>
          </ac:spMkLst>
        </pc:spChg>
        <pc:spChg chg="mod">
          <ac:chgData name="Nguyen Minh Quang 20215461" userId="40fd8a71-93ca-4fdb-8999-5bfc8eca4868" providerId="ADAL" clId="{552A5782-21B4-413D-B22F-397C5E138F72}" dt="2021-10-29T08:20:54.093" v="7528"/>
          <ac:spMkLst>
            <pc:docMk/>
            <pc:sldMk cId="870429642" sldId="296"/>
            <ac:spMk id="31" creationId="{B6B6EC71-9A57-49AE-B2B9-9046FB4A2DA3}"/>
          </ac:spMkLst>
        </pc:spChg>
        <pc:spChg chg="mod">
          <ac:chgData name="Nguyen Minh Quang 20215461" userId="40fd8a71-93ca-4fdb-8999-5bfc8eca4868" providerId="ADAL" clId="{552A5782-21B4-413D-B22F-397C5E138F72}" dt="2021-10-29T08:20:54.093" v="7528"/>
          <ac:spMkLst>
            <pc:docMk/>
            <pc:sldMk cId="870429642" sldId="296"/>
            <ac:spMk id="32" creationId="{8961993B-4EDC-43A2-83D2-F2B94A657124}"/>
          </ac:spMkLst>
        </pc:spChg>
        <pc:spChg chg="mod">
          <ac:chgData name="Nguyen Minh Quang 20215461" userId="40fd8a71-93ca-4fdb-8999-5bfc8eca4868" providerId="ADAL" clId="{552A5782-21B4-413D-B22F-397C5E138F72}" dt="2021-10-29T08:20:54.093" v="7528"/>
          <ac:spMkLst>
            <pc:docMk/>
            <pc:sldMk cId="870429642" sldId="296"/>
            <ac:spMk id="33" creationId="{5F659FC7-F5E3-400D-A7F7-C3EA6DB35C31}"/>
          </ac:spMkLst>
        </pc:spChg>
        <pc:spChg chg="mod">
          <ac:chgData name="Nguyen Minh Quang 20215461" userId="40fd8a71-93ca-4fdb-8999-5bfc8eca4868" providerId="ADAL" clId="{552A5782-21B4-413D-B22F-397C5E138F72}" dt="2021-10-29T08:20:54.093" v="7528"/>
          <ac:spMkLst>
            <pc:docMk/>
            <pc:sldMk cId="870429642" sldId="296"/>
            <ac:spMk id="35" creationId="{78C83DC0-1C9C-47FE-8FDC-8E6C4FFAA76E}"/>
          </ac:spMkLst>
        </pc:spChg>
        <pc:spChg chg="mod">
          <ac:chgData name="Nguyen Minh Quang 20215461" userId="40fd8a71-93ca-4fdb-8999-5bfc8eca4868" providerId="ADAL" clId="{552A5782-21B4-413D-B22F-397C5E138F72}" dt="2021-10-29T08:20:54.093" v="7528"/>
          <ac:spMkLst>
            <pc:docMk/>
            <pc:sldMk cId="870429642" sldId="296"/>
            <ac:spMk id="36" creationId="{8B76C86C-C948-49B3-A050-B26D5DC4C017}"/>
          </ac:spMkLst>
        </pc:spChg>
        <pc:spChg chg="mod">
          <ac:chgData name="Nguyen Minh Quang 20215461" userId="40fd8a71-93ca-4fdb-8999-5bfc8eca4868" providerId="ADAL" clId="{552A5782-21B4-413D-B22F-397C5E138F72}" dt="2021-10-29T08:20:54.093" v="7528"/>
          <ac:spMkLst>
            <pc:docMk/>
            <pc:sldMk cId="870429642" sldId="296"/>
            <ac:spMk id="37" creationId="{929F13CB-47CC-4813-B0F9-0586F806D641}"/>
          </ac:spMkLst>
        </pc:spChg>
        <pc:spChg chg="mod">
          <ac:chgData name="Nguyen Minh Quang 20215461" userId="40fd8a71-93ca-4fdb-8999-5bfc8eca4868" providerId="ADAL" clId="{552A5782-21B4-413D-B22F-397C5E138F72}" dt="2021-10-29T08:20:54.093" v="7528"/>
          <ac:spMkLst>
            <pc:docMk/>
            <pc:sldMk cId="870429642" sldId="296"/>
            <ac:spMk id="38" creationId="{6E214BE5-BD66-4BDB-B9C4-B09E2C8E28F2}"/>
          </ac:spMkLst>
        </pc:spChg>
        <pc:spChg chg="mod">
          <ac:chgData name="Nguyen Minh Quang 20215461" userId="40fd8a71-93ca-4fdb-8999-5bfc8eca4868" providerId="ADAL" clId="{552A5782-21B4-413D-B22F-397C5E138F72}" dt="2021-10-29T08:20:54.093" v="7528"/>
          <ac:spMkLst>
            <pc:docMk/>
            <pc:sldMk cId="870429642" sldId="296"/>
            <ac:spMk id="39" creationId="{C3762DF7-6647-48F0-9DCD-50C546BF4E66}"/>
          </ac:spMkLst>
        </pc:spChg>
        <pc:spChg chg="mod">
          <ac:chgData name="Nguyen Minh Quang 20215461" userId="40fd8a71-93ca-4fdb-8999-5bfc8eca4868" providerId="ADAL" clId="{552A5782-21B4-413D-B22F-397C5E138F72}" dt="2021-10-29T08:20:54.093" v="7528"/>
          <ac:spMkLst>
            <pc:docMk/>
            <pc:sldMk cId="870429642" sldId="296"/>
            <ac:spMk id="40" creationId="{EEB5EBD5-1247-4262-A679-0DC7719E7AF7}"/>
          </ac:spMkLst>
        </pc:spChg>
        <pc:spChg chg="mod">
          <ac:chgData name="Nguyen Minh Quang 20215461" userId="40fd8a71-93ca-4fdb-8999-5bfc8eca4868" providerId="ADAL" clId="{552A5782-21B4-413D-B22F-397C5E138F72}" dt="2021-10-29T08:20:54.093" v="7528"/>
          <ac:spMkLst>
            <pc:docMk/>
            <pc:sldMk cId="870429642" sldId="296"/>
            <ac:spMk id="41" creationId="{337AE81D-3200-42D2-817A-915947F12542}"/>
          </ac:spMkLst>
        </pc:spChg>
        <pc:spChg chg="mod">
          <ac:chgData name="Nguyen Minh Quang 20215461" userId="40fd8a71-93ca-4fdb-8999-5bfc8eca4868" providerId="ADAL" clId="{552A5782-21B4-413D-B22F-397C5E138F72}" dt="2021-10-29T08:20:54.093" v="7528"/>
          <ac:spMkLst>
            <pc:docMk/>
            <pc:sldMk cId="870429642" sldId="296"/>
            <ac:spMk id="42" creationId="{D8B869DD-5D42-4B65-AE41-CFF5DCF5D021}"/>
          </ac:spMkLst>
        </pc:spChg>
        <pc:spChg chg="mod">
          <ac:chgData name="Nguyen Minh Quang 20215461" userId="40fd8a71-93ca-4fdb-8999-5bfc8eca4868" providerId="ADAL" clId="{552A5782-21B4-413D-B22F-397C5E138F72}" dt="2021-10-29T08:20:54.093" v="7528"/>
          <ac:spMkLst>
            <pc:docMk/>
            <pc:sldMk cId="870429642" sldId="296"/>
            <ac:spMk id="43" creationId="{4232AC1D-6F71-4AE5-B39A-4360E304B1F8}"/>
          </ac:spMkLst>
        </pc:spChg>
        <pc:spChg chg="mod">
          <ac:chgData name="Nguyen Minh Quang 20215461" userId="40fd8a71-93ca-4fdb-8999-5bfc8eca4868" providerId="ADAL" clId="{552A5782-21B4-413D-B22F-397C5E138F72}" dt="2021-10-29T08:20:54.093" v="7528"/>
          <ac:spMkLst>
            <pc:docMk/>
            <pc:sldMk cId="870429642" sldId="296"/>
            <ac:spMk id="44" creationId="{58217998-BD2D-4FC3-AC77-6048E7FC7B80}"/>
          </ac:spMkLst>
        </pc:spChg>
        <pc:spChg chg="add del mod">
          <ac:chgData name="Nguyen Minh Quang 20215461" userId="40fd8a71-93ca-4fdb-8999-5bfc8eca4868" providerId="ADAL" clId="{552A5782-21B4-413D-B22F-397C5E138F72}" dt="2021-10-29T08:21:35.746" v="7544" actId="478"/>
          <ac:spMkLst>
            <pc:docMk/>
            <pc:sldMk cId="870429642" sldId="296"/>
            <ac:spMk id="118" creationId="{00000000-0000-0000-0000-000000000000}"/>
          </ac:spMkLst>
        </pc:spChg>
        <pc:spChg chg="add del mod">
          <ac:chgData name="Nguyen Minh Quang 20215461" userId="40fd8a71-93ca-4fdb-8999-5bfc8eca4868" providerId="ADAL" clId="{552A5782-21B4-413D-B22F-397C5E138F72}" dt="2021-10-29T08:21:35.561" v="7543" actId="478"/>
          <ac:spMkLst>
            <pc:docMk/>
            <pc:sldMk cId="870429642" sldId="296"/>
            <ac:spMk id="119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8:21:34.696" v="7538" actId="1076"/>
          <ac:spMkLst>
            <pc:docMk/>
            <pc:sldMk cId="870429642" sldId="296"/>
            <ac:spMk id="123" creationId="{00000000-0000-0000-0000-000000000000}"/>
          </ac:spMkLst>
        </pc:spChg>
        <pc:grpChg chg="add del mod">
          <ac:chgData name="Nguyen Minh Quang 20215461" userId="40fd8a71-93ca-4fdb-8999-5bfc8eca4868" providerId="ADAL" clId="{552A5782-21B4-413D-B22F-397C5E138F72}" dt="2021-10-29T08:21:35.213" v="7541"/>
          <ac:grpSpMkLst>
            <pc:docMk/>
            <pc:sldMk cId="870429642" sldId="296"/>
            <ac:grpSpMk id="13" creationId="{FBAAB361-B733-43B3-9449-530E1AFEAF2A}"/>
          </ac:grpSpMkLst>
        </pc:grpChg>
        <pc:grpChg chg="mod">
          <ac:chgData name="Nguyen Minh Quang 20215461" userId="40fd8a71-93ca-4fdb-8999-5bfc8eca4868" providerId="ADAL" clId="{552A5782-21B4-413D-B22F-397C5E138F72}" dt="2021-10-29T08:20:19.910" v="7521"/>
          <ac:grpSpMkLst>
            <pc:docMk/>
            <pc:sldMk cId="870429642" sldId="296"/>
            <ac:grpSpMk id="18" creationId="{CE45F3AD-3EA4-46AB-8238-8167CCD2D760}"/>
          </ac:grpSpMkLst>
        </pc:grpChg>
        <pc:grpChg chg="add del mod">
          <ac:chgData name="Nguyen Minh Quang 20215461" userId="40fd8a71-93ca-4fdb-8999-5bfc8eca4868" providerId="ADAL" clId="{552A5782-21B4-413D-B22F-397C5E138F72}" dt="2021-10-29T08:21:34.040" v="7534"/>
          <ac:grpSpMkLst>
            <pc:docMk/>
            <pc:sldMk cId="870429642" sldId="296"/>
            <ac:grpSpMk id="29" creationId="{AA49FC8A-FB21-46B4-8161-13E082E02D63}"/>
          </ac:grpSpMkLst>
        </pc:grpChg>
        <pc:grpChg chg="mod">
          <ac:chgData name="Nguyen Minh Quang 20215461" userId="40fd8a71-93ca-4fdb-8999-5bfc8eca4868" providerId="ADAL" clId="{552A5782-21B4-413D-B22F-397C5E138F72}" dt="2021-10-29T08:20:54.093" v="7528"/>
          <ac:grpSpMkLst>
            <pc:docMk/>
            <pc:sldMk cId="870429642" sldId="296"/>
            <ac:grpSpMk id="34" creationId="{039F4D86-1037-4D5B-922A-81E98BF312C7}"/>
          </ac:grpSpMkLst>
        </pc:grpChg>
        <pc:grpChg chg="add del mod">
          <ac:chgData name="Nguyen Minh Quang 20215461" userId="40fd8a71-93ca-4fdb-8999-5bfc8eca4868" providerId="ADAL" clId="{552A5782-21B4-413D-B22F-397C5E138F72}" dt="2021-10-29T08:21:40.331" v="7553" actId="1076"/>
          <ac:grpSpMkLst>
            <pc:docMk/>
            <pc:sldMk cId="870429642" sldId="296"/>
            <ac:grpSpMk id="124" creationId="{00000000-0000-0000-0000-000000000000}"/>
          </ac:grpSpMkLst>
        </pc:grpChg>
      </pc:sldChg>
      <pc:sldChg chg="addSp delSp modSp add mod">
        <pc:chgData name="Nguyen Minh Quang 20215461" userId="40fd8a71-93ca-4fdb-8999-5bfc8eca4868" providerId="ADAL" clId="{552A5782-21B4-413D-B22F-397C5E138F72}" dt="2021-11-01T01:30:24.936" v="9527" actId="20577"/>
        <pc:sldMkLst>
          <pc:docMk/>
          <pc:sldMk cId="2239515315" sldId="296"/>
        </pc:sldMkLst>
        <pc:spChg chg="add del mod">
          <ac:chgData name="Nguyen Minh Quang 20215461" userId="40fd8a71-93ca-4fdb-8999-5bfc8eca4868" providerId="ADAL" clId="{552A5782-21B4-413D-B22F-397C5E138F72}" dt="2021-10-29T08:22:05.119" v="7574" actId="478"/>
          <ac:spMkLst>
            <pc:docMk/>
            <pc:sldMk cId="2239515315" sldId="296"/>
            <ac:spMk id="3" creationId="{8D255611-14E0-4612-9111-5B4689BFDBBF}"/>
          </ac:spMkLst>
        </pc:spChg>
        <pc:spChg chg="add mod">
          <ac:chgData name="Nguyen Minh Quang 20215461" userId="40fd8a71-93ca-4fdb-8999-5bfc8eca4868" providerId="ADAL" clId="{552A5782-21B4-413D-B22F-397C5E138F72}" dt="2021-11-01T01:30:24.936" v="9527" actId="20577"/>
          <ac:spMkLst>
            <pc:docMk/>
            <pc:sldMk cId="2239515315" sldId="296"/>
            <ac:spMk id="4" creationId="{72A499B7-5F2D-45C0-9D63-E6A29BE70CEF}"/>
          </ac:spMkLst>
        </pc:spChg>
        <pc:spChg chg="add mod">
          <ac:chgData name="Nguyen Minh Quang 20215461" userId="40fd8a71-93ca-4fdb-8999-5bfc8eca4868" providerId="ADAL" clId="{552A5782-21B4-413D-B22F-397C5E138F72}" dt="2021-10-29T08:29:09.260" v="8039" actId="1076"/>
          <ac:spMkLst>
            <pc:docMk/>
            <pc:sldMk cId="2239515315" sldId="296"/>
            <ac:spMk id="29" creationId="{438DBE04-FFB2-4CFF-AA6E-64E8D23B3AC3}"/>
          </ac:spMkLst>
        </pc:spChg>
        <pc:spChg chg="add mod">
          <ac:chgData name="Nguyen Minh Quang 20215461" userId="40fd8a71-93ca-4fdb-8999-5bfc8eca4868" providerId="ADAL" clId="{552A5782-21B4-413D-B22F-397C5E138F72}" dt="2021-10-29T09:19:07.244" v="9077" actId="1076"/>
          <ac:spMkLst>
            <pc:docMk/>
            <pc:sldMk cId="2239515315" sldId="296"/>
            <ac:spMk id="30" creationId="{F322CB51-D78E-4AF1-9E4D-A5A6B06EDB65}"/>
          </ac:spMkLst>
        </pc:spChg>
      </pc:sldChg>
      <pc:sldChg chg="addSp delSp modSp mod">
        <pc:chgData name="Nguyen Minh Quang 20215461" userId="40fd8a71-93ca-4fdb-8999-5bfc8eca4868" providerId="ADAL" clId="{552A5782-21B4-413D-B22F-397C5E138F72}" dt="2021-11-01T00:54:51.692" v="9316" actId="20577"/>
        <pc:sldMkLst>
          <pc:docMk/>
          <pc:sldMk cId="3772006082" sldId="297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3772006082" sldId="297"/>
            <ac:spMk id="2" creationId="{74FD5119-E719-4F3D-A430-8FEF4679A268}"/>
          </ac:spMkLst>
        </pc:spChg>
        <pc:spChg chg="mod">
          <ac:chgData name="Nguyen Minh Quang 20215461" userId="40fd8a71-93ca-4fdb-8999-5bfc8eca4868" providerId="ADAL" clId="{552A5782-21B4-413D-B22F-397C5E138F72}" dt="2021-11-01T00:54:51.692" v="9316" actId="20577"/>
          <ac:spMkLst>
            <pc:docMk/>
            <pc:sldMk cId="3772006082" sldId="297"/>
            <ac:spMk id="6" creationId="{E58C04A5-B1B8-41FA-BB92-C78C7E3B8BCE}"/>
          </ac:spMkLst>
        </pc:spChg>
        <pc:spChg chg="add del mod">
          <ac:chgData name="Nguyen Minh Quang 20215461" userId="40fd8a71-93ca-4fdb-8999-5bfc8eca4868" providerId="ADAL" clId="{552A5782-21B4-413D-B22F-397C5E138F72}" dt="2021-10-29T02:44:54.940" v="5734" actId="478"/>
          <ac:spMkLst>
            <pc:docMk/>
            <pc:sldMk cId="3772006082" sldId="297"/>
            <ac:spMk id="18" creationId="{6C1D1F8C-C2A0-4AE2-886B-4FE3D742F7A2}"/>
          </ac:spMkLst>
        </pc:spChg>
        <pc:spChg chg="add del mod">
          <ac:chgData name="Nguyen Minh Quang 20215461" userId="40fd8a71-93ca-4fdb-8999-5bfc8eca4868" providerId="ADAL" clId="{552A5782-21B4-413D-B22F-397C5E138F72}" dt="2021-10-29T02:45:34.031" v="5740" actId="478"/>
          <ac:spMkLst>
            <pc:docMk/>
            <pc:sldMk cId="3772006082" sldId="297"/>
            <ac:spMk id="19" creationId="{D59351AD-1F9D-457E-95D2-E158983FF36B}"/>
          </ac:spMkLst>
        </pc:spChg>
        <pc:spChg chg="mod">
          <ac:chgData name="Nguyen Minh Quang 20215461" userId="40fd8a71-93ca-4fdb-8999-5bfc8eca4868" providerId="ADAL" clId="{552A5782-21B4-413D-B22F-397C5E138F72}" dt="2021-10-30T01:06:05.604" v="9266" actId="1076"/>
          <ac:spMkLst>
            <pc:docMk/>
            <pc:sldMk cId="3772006082" sldId="297"/>
            <ac:spMk id="19" creationId="{E45B7592-E94D-40C4-BB1A-8153B226A702}"/>
          </ac:spMkLst>
        </pc:spChg>
        <pc:spChg chg="add del mod">
          <ac:chgData name="Nguyen Minh Quang 20215461" userId="40fd8a71-93ca-4fdb-8999-5bfc8eca4868" providerId="ADAL" clId="{552A5782-21B4-413D-B22F-397C5E138F72}" dt="2021-10-29T02:47:17.630" v="5776" actId="478"/>
          <ac:spMkLst>
            <pc:docMk/>
            <pc:sldMk cId="3772006082" sldId="297"/>
            <ac:spMk id="20" creationId="{CE731F3F-49CF-4859-AEAD-55BB1275F9D5}"/>
          </ac:spMkLst>
        </pc:spChg>
        <pc:spChg chg="add mod">
          <ac:chgData name="Nguyen Minh Quang 20215461" userId="40fd8a71-93ca-4fdb-8999-5bfc8eca4868" providerId="ADAL" clId="{552A5782-21B4-413D-B22F-397C5E138F72}" dt="2021-10-29T02:47:18.418" v="5777"/>
          <ac:spMkLst>
            <pc:docMk/>
            <pc:sldMk cId="3772006082" sldId="297"/>
            <ac:spMk id="21" creationId="{2545EE7B-7582-4040-BA9B-107AB319D7BF}"/>
          </ac:spMkLst>
        </pc:spChg>
        <pc:spChg chg="del mod">
          <ac:chgData name="Nguyen Minh Quang 20215461" userId="40fd8a71-93ca-4fdb-8999-5bfc8eca4868" providerId="ADAL" clId="{552A5782-21B4-413D-B22F-397C5E138F72}" dt="2021-10-29T02:44:57.250" v="5735" actId="478"/>
          <ac:spMkLst>
            <pc:docMk/>
            <pc:sldMk cId="3772006082" sldId="297"/>
            <ac:spMk id="118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2:43:20.292" v="5726" actId="1076"/>
          <ac:spMkLst>
            <pc:docMk/>
            <pc:sldMk cId="3772006082" sldId="297"/>
            <ac:spMk id="119" creationId="{00000000-0000-0000-0000-000000000000}"/>
          </ac:spMkLst>
        </pc:spChg>
        <pc:spChg chg="del">
          <ac:chgData name="Nguyen Minh Quang 20215461" userId="40fd8a71-93ca-4fdb-8999-5bfc8eca4868" providerId="ADAL" clId="{552A5782-21B4-413D-B22F-397C5E138F72}" dt="2021-10-29T08:30:26.748" v="8043" actId="478"/>
          <ac:spMkLst>
            <pc:docMk/>
            <pc:sldMk cId="3772006082" sldId="297"/>
            <ac:spMk id="123" creationId="{00000000-0000-0000-0000-000000000000}"/>
          </ac:spMkLst>
        </pc:spChg>
        <pc:picChg chg="mod">
          <ac:chgData name="Nguyen Minh Quang 20215461" userId="40fd8a71-93ca-4fdb-8999-5bfc8eca4868" providerId="ADAL" clId="{552A5782-21B4-413D-B22F-397C5E138F72}" dt="2021-10-29T08:30:33.697" v="8044" actId="14100"/>
          <ac:picMkLst>
            <pc:docMk/>
            <pc:sldMk cId="3772006082" sldId="297"/>
            <ac:picMk id="16" creationId="{3121DD65-A587-416A-90C6-E69597300F1C}"/>
          </ac:picMkLst>
        </pc:picChg>
        <pc:picChg chg="mod">
          <ac:chgData name="Nguyen Minh Quang 20215461" userId="40fd8a71-93ca-4fdb-8999-5bfc8eca4868" providerId="ADAL" clId="{552A5782-21B4-413D-B22F-397C5E138F72}" dt="2021-10-29T08:30:36.557" v="8045" actId="14100"/>
          <ac:picMkLst>
            <pc:docMk/>
            <pc:sldMk cId="3772006082" sldId="297"/>
            <ac:picMk id="17" creationId="{F8F991B1-AE51-4ABF-861D-AC52CFF21241}"/>
          </ac:picMkLst>
        </pc:picChg>
      </pc:sldChg>
      <pc:sldChg chg="addSp delSp modSp mod">
        <pc:chgData name="Nguyen Minh Quang 20215461" userId="40fd8a71-93ca-4fdb-8999-5bfc8eca4868" providerId="ADAL" clId="{552A5782-21B4-413D-B22F-397C5E138F72}" dt="2021-10-29T07:55:48.959" v="7175"/>
        <pc:sldMkLst>
          <pc:docMk/>
          <pc:sldMk cId="2407062551" sldId="298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2407062551" sldId="298"/>
            <ac:spMk id="2" creationId="{74FD5119-E719-4F3D-A430-8FEF4679A268}"/>
          </ac:spMkLst>
        </pc:spChg>
        <pc:spChg chg="add del mod">
          <ac:chgData name="Nguyen Minh Quang 20215461" userId="40fd8a71-93ca-4fdb-8999-5bfc8eca4868" providerId="ADAL" clId="{552A5782-21B4-413D-B22F-397C5E138F72}" dt="2021-10-29T02:47:22.030" v="5778" actId="478"/>
          <ac:spMkLst>
            <pc:docMk/>
            <pc:sldMk cId="2407062551" sldId="298"/>
            <ac:spMk id="16" creationId="{0982B631-D9DA-4C6A-A43C-4E9B1C859004}"/>
          </ac:spMkLst>
        </pc:spChg>
        <pc:spChg chg="add mod">
          <ac:chgData name="Nguyen Minh Quang 20215461" userId="40fd8a71-93ca-4fdb-8999-5bfc8eca4868" providerId="ADAL" clId="{552A5782-21B4-413D-B22F-397C5E138F72}" dt="2021-10-29T02:47:22.431" v="5779"/>
          <ac:spMkLst>
            <pc:docMk/>
            <pc:sldMk cId="2407062551" sldId="298"/>
            <ac:spMk id="17" creationId="{A7CDA434-7D43-43EC-B10F-D4A27F846096}"/>
          </ac:spMkLst>
        </pc:spChg>
        <pc:spChg chg="del mod">
          <ac:chgData name="Nguyen Minh Quang 20215461" userId="40fd8a71-93ca-4fdb-8999-5bfc8eca4868" providerId="ADAL" clId="{552A5782-21B4-413D-B22F-397C5E138F72}" dt="2021-10-29T02:45:40.260" v="5742" actId="478"/>
          <ac:spMkLst>
            <pc:docMk/>
            <pc:sldMk cId="2407062551" sldId="298"/>
            <ac:spMk id="118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2:43:30.711" v="5728" actId="1076"/>
          <ac:spMkLst>
            <pc:docMk/>
            <pc:sldMk cId="2407062551" sldId="298"/>
            <ac:spMk id="119" creationId="{00000000-0000-0000-0000-000000000000}"/>
          </ac:spMkLst>
        </pc:spChg>
      </pc:sldChg>
      <pc:sldChg chg="addSp delSp modSp mod">
        <pc:chgData name="Nguyen Minh Quang 20215461" userId="40fd8a71-93ca-4fdb-8999-5bfc8eca4868" providerId="ADAL" clId="{552A5782-21B4-413D-B22F-397C5E138F72}" dt="2021-10-29T07:55:48.959" v="7175"/>
        <pc:sldMkLst>
          <pc:docMk/>
          <pc:sldMk cId="3012601050" sldId="299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3012601050" sldId="299"/>
            <ac:spMk id="2" creationId="{74FD5119-E719-4F3D-A430-8FEF4679A268}"/>
          </ac:spMkLst>
        </pc:spChg>
        <pc:spChg chg="add del mod">
          <ac:chgData name="Nguyen Minh Quang 20215461" userId="40fd8a71-93ca-4fdb-8999-5bfc8eca4868" providerId="ADAL" clId="{552A5782-21B4-413D-B22F-397C5E138F72}" dt="2021-10-29T02:47:26.243" v="5780" actId="478"/>
          <ac:spMkLst>
            <pc:docMk/>
            <pc:sldMk cId="3012601050" sldId="299"/>
            <ac:spMk id="18" creationId="{3CC8F143-E8F3-4F2E-A2F4-968B083F1803}"/>
          </ac:spMkLst>
        </pc:spChg>
        <pc:spChg chg="add mod">
          <ac:chgData name="Nguyen Minh Quang 20215461" userId="40fd8a71-93ca-4fdb-8999-5bfc8eca4868" providerId="ADAL" clId="{552A5782-21B4-413D-B22F-397C5E138F72}" dt="2021-10-29T02:47:26.622" v="5781"/>
          <ac:spMkLst>
            <pc:docMk/>
            <pc:sldMk cId="3012601050" sldId="299"/>
            <ac:spMk id="19" creationId="{F9754CFD-93D0-4B10-BA81-C28B6B5F9636}"/>
          </ac:spMkLst>
        </pc:spChg>
        <pc:spChg chg="del mod">
          <ac:chgData name="Nguyen Minh Quang 20215461" userId="40fd8a71-93ca-4fdb-8999-5bfc8eca4868" providerId="ADAL" clId="{552A5782-21B4-413D-B22F-397C5E138F72}" dt="2021-10-29T02:45:44.965" v="5744" actId="478"/>
          <ac:spMkLst>
            <pc:docMk/>
            <pc:sldMk cId="3012601050" sldId="299"/>
            <ac:spMk id="118" creationId="{00000000-0000-0000-0000-000000000000}"/>
          </ac:spMkLst>
        </pc:spChg>
        <pc:spChg chg="mod">
          <ac:chgData name="Nguyen Minh Quang 20215461" userId="40fd8a71-93ca-4fdb-8999-5bfc8eca4868" providerId="ADAL" clId="{552A5782-21B4-413D-B22F-397C5E138F72}" dt="2021-10-29T02:43:38.127" v="5729" actId="1076"/>
          <ac:spMkLst>
            <pc:docMk/>
            <pc:sldMk cId="3012601050" sldId="299"/>
            <ac:spMk id="119" creationId="{00000000-0000-0000-0000-000000000000}"/>
          </ac:spMkLst>
        </pc:spChg>
      </pc:sldChg>
      <pc:sldChg chg="addSp delSp modSp new mod modAnim modNotesTx">
        <pc:chgData name="Nguyen Minh Quang 20215461" userId="40fd8a71-93ca-4fdb-8999-5bfc8eca4868" providerId="ADAL" clId="{552A5782-21B4-413D-B22F-397C5E138F72}" dt="2021-10-29T09:09:49.379" v="9022" actId="20577"/>
        <pc:sldMkLst>
          <pc:docMk/>
          <pc:sldMk cId="969801270" sldId="300"/>
        </pc:sldMkLst>
        <pc:spChg chg="del">
          <ac:chgData name="Nguyen Minh Quang 20215461" userId="40fd8a71-93ca-4fdb-8999-5bfc8eca4868" providerId="ADAL" clId="{552A5782-21B4-413D-B22F-397C5E138F72}" dt="2021-10-28T15:10:38.638" v="3332" actId="478"/>
          <ac:spMkLst>
            <pc:docMk/>
            <pc:sldMk cId="969801270" sldId="300"/>
            <ac:spMk id="2" creationId="{319BE459-6290-4AF3-B608-6FD54CCD9433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969801270" sldId="300"/>
            <ac:spMk id="3" creationId="{DF1F92BC-5CE2-48F3-85DF-9C80167E1F0F}"/>
          </ac:spMkLst>
        </pc:spChg>
        <pc:spChg chg="add del mod">
          <ac:chgData name="Nguyen Minh Quang 20215461" userId="40fd8a71-93ca-4fdb-8999-5bfc8eca4868" providerId="ADAL" clId="{552A5782-21B4-413D-B22F-397C5E138F72}" dt="2021-10-29T02:48:07.439" v="5790" actId="478"/>
          <ac:spMkLst>
            <pc:docMk/>
            <pc:sldMk cId="969801270" sldId="300"/>
            <ac:spMk id="4" creationId="{95E4F583-06E2-4C1D-A8B9-DE0B97D246C5}"/>
          </ac:spMkLst>
        </pc:spChg>
        <pc:spChg chg="add mod">
          <ac:chgData name="Nguyen Minh Quang 20215461" userId="40fd8a71-93ca-4fdb-8999-5bfc8eca4868" providerId="ADAL" clId="{552A5782-21B4-413D-B22F-397C5E138F72}" dt="2021-10-29T02:51:23.774" v="5848" actId="20577"/>
          <ac:spMkLst>
            <pc:docMk/>
            <pc:sldMk cId="969801270" sldId="300"/>
            <ac:spMk id="5" creationId="{05BD1090-5107-4631-B7CF-35C642C74DE8}"/>
          </ac:spMkLst>
        </pc:spChg>
        <pc:spChg chg="add mod">
          <ac:chgData name="Nguyen Minh Quang 20215461" userId="40fd8a71-93ca-4fdb-8999-5bfc8eca4868" providerId="ADAL" clId="{552A5782-21B4-413D-B22F-397C5E138F72}" dt="2021-10-29T09:07:41.985" v="8977" actId="20577"/>
          <ac:spMkLst>
            <pc:docMk/>
            <pc:sldMk cId="969801270" sldId="300"/>
            <ac:spMk id="6" creationId="{387EA6EA-B5BA-4ED3-A471-141770BBE344}"/>
          </ac:spMkLst>
        </pc:spChg>
        <pc:spChg chg="add mod">
          <ac:chgData name="Nguyen Minh Quang 20215461" userId="40fd8a71-93ca-4fdb-8999-5bfc8eca4868" providerId="ADAL" clId="{552A5782-21B4-413D-B22F-397C5E138F72}" dt="2021-10-29T03:00:23.521" v="5979" actId="403"/>
          <ac:spMkLst>
            <pc:docMk/>
            <pc:sldMk cId="969801270" sldId="300"/>
            <ac:spMk id="7" creationId="{0AC90AE0-D674-4476-9722-4BB7641E50AD}"/>
          </ac:spMkLst>
        </pc:spChg>
        <pc:spChg chg="add 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969801270" sldId="300"/>
            <ac:spMk id="8" creationId="{B6C2EA4C-49BB-469C-9E39-DD67F156FFC3}"/>
          </ac:spMkLst>
        </pc:spChg>
        <pc:picChg chg="add mod">
          <ac:chgData name="Nguyen Minh Quang 20215461" userId="40fd8a71-93ca-4fdb-8999-5bfc8eca4868" providerId="ADAL" clId="{552A5782-21B4-413D-B22F-397C5E138F72}" dt="2021-10-28T15:38:38.644" v="4675" actId="1076"/>
          <ac:picMkLst>
            <pc:docMk/>
            <pc:sldMk cId="969801270" sldId="300"/>
            <ac:picMk id="5122" creationId="{27B94A3A-F5E2-403C-9505-D905369C16F5}"/>
          </ac:picMkLst>
        </pc:picChg>
      </pc:sldChg>
      <pc:sldChg chg="addSp delSp modSp new del mod chgLayout">
        <pc:chgData name="Nguyen Minh Quang 20215461" userId="40fd8a71-93ca-4fdb-8999-5bfc8eca4868" providerId="ADAL" clId="{552A5782-21B4-413D-B22F-397C5E138F72}" dt="2021-10-28T15:11:35.883" v="3342" actId="47"/>
        <pc:sldMkLst>
          <pc:docMk/>
          <pc:sldMk cId="309680071" sldId="301"/>
        </pc:sldMkLst>
        <pc:spChg chg="del">
          <ac:chgData name="Nguyen Minh Quang 20215461" userId="40fd8a71-93ca-4fdb-8999-5bfc8eca4868" providerId="ADAL" clId="{552A5782-21B4-413D-B22F-397C5E138F72}" dt="2021-10-28T15:11:12.651" v="3339" actId="478"/>
          <ac:spMkLst>
            <pc:docMk/>
            <pc:sldMk cId="309680071" sldId="301"/>
            <ac:spMk id="2" creationId="{23E0951F-81B0-48E2-BB19-5E2C61692EB3}"/>
          </ac:spMkLst>
        </pc:spChg>
        <pc:spChg chg="add mod">
          <ac:chgData name="Nguyen Minh Quang 20215461" userId="40fd8a71-93ca-4fdb-8999-5bfc8eca4868" providerId="ADAL" clId="{552A5782-21B4-413D-B22F-397C5E138F72}" dt="2021-10-28T15:11:14.085" v="3340"/>
          <ac:spMkLst>
            <pc:docMk/>
            <pc:sldMk cId="309680071" sldId="301"/>
            <ac:spMk id="3" creationId="{260AD425-DFD1-40E3-BC02-1CFF61096F82}"/>
          </ac:spMkLst>
        </pc:spChg>
        <pc:spChg chg="add mod">
          <ac:chgData name="Nguyen Minh Quang 20215461" userId="40fd8a71-93ca-4fdb-8999-5bfc8eca4868" providerId="ADAL" clId="{552A5782-21B4-413D-B22F-397C5E138F72}" dt="2021-10-28T15:11:14.085" v="3340"/>
          <ac:spMkLst>
            <pc:docMk/>
            <pc:sldMk cId="309680071" sldId="301"/>
            <ac:spMk id="4" creationId="{1794FB57-C7AD-41F0-B778-989C6AE80B70}"/>
          </ac:spMkLst>
        </pc:spChg>
        <pc:spChg chg="add mod">
          <ac:chgData name="Nguyen Minh Quang 20215461" userId="40fd8a71-93ca-4fdb-8999-5bfc8eca4868" providerId="ADAL" clId="{552A5782-21B4-413D-B22F-397C5E138F72}" dt="2021-10-28T15:11:14.085" v="3340"/>
          <ac:spMkLst>
            <pc:docMk/>
            <pc:sldMk cId="309680071" sldId="301"/>
            <ac:spMk id="5" creationId="{C6934CF2-7FAD-4E20-9B4D-5C8E06875E38}"/>
          </ac:spMkLst>
        </pc:spChg>
        <pc:spChg chg="add mod">
          <ac:chgData name="Nguyen Minh Quang 20215461" userId="40fd8a71-93ca-4fdb-8999-5bfc8eca4868" providerId="ADAL" clId="{552A5782-21B4-413D-B22F-397C5E138F72}" dt="2021-10-28T15:11:14.085" v="3340"/>
          <ac:spMkLst>
            <pc:docMk/>
            <pc:sldMk cId="309680071" sldId="301"/>
            <ac:spMk id="6" creationId="{CCDE1FBB-57FE-4121-887F-39459EA72510}"/>
          </ac:spMkLst>
        </pc:spChg>
        <pc:spChg chg="add mod ord">
          <ac:chgData name="Nguyen Minh Quang 20215461" userId="40fd8a71-93ca-4fdb-8999-5bfc8eca4868" providerId="ADAL" clId="{552A5782-21B4-413D-B22F-397C5E138F72}" dt="2021-10-28T15:11:31.595" v="3341" actId="6264"/>
          <ac:spMkLst>
            <pc:docMk/>
            <pc:sldMk cId="309680071" sldId="301"/>
            <ac:spMk id="7" creationId="{814932C7-F1FC-4358-BC24-0752C29CFE10}"/>
          </ac:spMkLst>
        </pc:spChg>
      </pc:sldChg>
      <pc:sldChg chg="modSp mod">
        <pc:chgData name="Nguyen Minh Quang 20215461" userId="40fd8a71-93ca-4fdb-8999-5bfc8eca4868" providerId="ADAL" clId="{552A5782-21B4-413D-B22F-397C5E138F72}" dt="2021-10-30T01:04:48.733" v="9258" actId="1076"/>
        <pc:sldMkLst>
          <pc:docMk/>
          <pc:sldMk cId="331545330" sldId="301"/>
        </pc:sldMkLst>
        <pc:picChg chg="mod">
          <ac:chgData name="Nguyen Minh Quang 20215461" userId="40fd8a71-93ca-4fdb-8999-5bfc8eca4868" providerId="ADAL" clId="{552A5782-21B4-413D-B22F-397C5E138F72}" dt="2021-10-30T01:04:48.733" v="9258" actId="1076"/>
          <ac:picMkLst>
            <pc:docMk/>
            <pc:sldMk cId="331545330" sldId="301"/>
            <ac:picMk id="4" creationId="{B622C6A1-6255-4293-9E06-6C055A043C16}"/>
          </ac:picMkLst>
        </pc:picChg>
      </pc:sldChg>
      <pc:sldChg chg="addSp delSp modSp new mod ord modAnim modNotesTx">
        <pc:chgData name="Nguyen Minh Quang 20215461" userId="40fd8a71-93ca-4fdb-8999-5bfc8eca4868" providerId="ADAL" clId="{552A5782-21B4-413D-B22F-397C5E138F72}" dt="2021-10-31T14:49:28.984" v="9299"/>
        <pc:sldMkLst>
          <pc:docMk/>
          <pc:sldMk cId="1682436825" sldId="302"/>
        </pc:sldMkLst>
        <pc:spChg chg="del">
          <ac:chgData name="Nguyen Minh Quang 20215461" userId="40fd8a71-93ca-4fdb-8999-5bfc8eca4868" providerId="ADAL" clId="{552A5782-21B4-413D-B22F-397C5E138F72}" dt="2021-10-28T15:11:42.356" v="3343" actId="478"/>
          <ac:spMkLst>
            <pc:docMk/>
            <pc:sldMk cId="1682436825" sldId="302"/>
            <ac:spMk id="2" creationId="{2F49080C-E3F1-4F08-A229-96831E180539}"/>
          </ac:spMkLst>
        </pc:spChg>
        <pc:spChg chg="del">
          <ac:chgData name="Nguyen Minh Quang 20215461" userId="40fd8a71-93ca-4fdb-8999-5bfc8eca4868" providerId="ADAL" clId="{552A5782-21B4-413D-B22F-397C5E138F72}" dt="2021-10-28T15:11:45.591" v="3344" actId="478"/>
          <ac:spMkLst>
            <pc:docMk/>
            <pc:sldMk cId="1682436825" sldId="302"/>
            <ac:spMk id="3" creationId="{FF0BFFA1-44D1-4B50-ABD0-6CF821A626B8}"/>
          </ac:spMkLst>
        </pc:spChg>
        <pc:spChg chg="add del mod">
          <ac:chgData name="Nguyen Minh Quang 20215461" userId="40fd8a71-93ca-4fdb-8999-5bfc8eca4868" providerId="ADAL" clId="{552A5782-21B4-413D-B22F-397C5E138F72}" dt="2021-10-29T02:48:13.967" v="5793" actId="478"/>
          <ac:spMkLst>
            <pc:docMk/>
            <pc:sldMk cId="1682436825" sldId="302"/>
            <ac:spMk id="4" creationId="{55257558-86A6-479A-A2A6-C91A2D8ED228}"/>
          </ac:spMkLst>
        </pc:spChg>
        <pc:spChg chg="add mod">
          <ac:chgData name="Nguyen Minh Quang 20215461" userId="40fd8a71-93ca-4fdb-8999-5bfc8eca4868" providerId="ADAL" clId="{552A5782-21B4-413D-B22F-397C5E138F72}" dt="2021-10-29T02:50:47.081" v="5835" actId="20577"/>
          <ac:spMkLst>
            <pc:docMk/>
            <pc:sldMk cId="1682436825" sldId="302"/>
            <ac:spMk id="5" creationId="{E1B33F4D-4F45-4D87-87C8-CE3A7D8811BB}"/>
          </ac:spMkLst>
        </pc:spChg>
        <pc:spChg chg="add del mod">
          <ac:chgData name="Nguyen Minh Quang 20215461" userId="40fd8a71-93ca-4fdb-8999-5bfc8eca4868" providerId="ADAL" clId="{552A5782-21B4-413D-B22F-397C5E138F72}" dt="2021-10-29T01:53:48.146" v="4860" actId="478"/>
          <ac:spMkLst>
            <pc:docMk/>
            <pc:sldMk cId="1682436825" sldId="302"/>
            <ac:spMk id="6" creationId="{A84BF9FA-9CC0-407A-ADB3-02F5B172E011}"/>
          </ac:spMkLst>
        </pc:spChg>
        <pc:spChg chg="add mod">
          <ac:chgData name="Nguyen Minh Quang 20215461" userId="40fd8a71-93ca-4fdb-8999-5bfc8eca4868" providerId="ADAL" clId="{552A5782-21B4-413D-B22F-397C5E138F72}" dt="2021-10-29T08:54:10.680" v="8332" actId="1076"/>
          <ac:spMkLst>
            <pc:docMk/>
            <pc:sldMk cId="1682436825" sldId="302"/>
            <ac:spMk id="7" creationId="{58EE2F95-FE9D-4937-BAFE-9D8289F384D9}"/>
          </ac:spMkLst>
        </pc:spChg>
        <pc:spChg chg="add mod">
          <ac:chgData name="Nguyen Minh Quang 20215461" userId="40fd8a71-93ca-4fdb-8999-5bfc8eca4868" providerId="ADAL" clId="{552A5782-21B4-413D-B22F-397C5E138F72}" dt="2021-10-29T08:54:06.366" v="8331" actId="1076"/>
          <ac:spMkLst>
            <pc:docMk/>
            <pc:sldMk cId="1682436825" sldId="302"/>
            <ac:spMk id="11" creationId="{B908ADB3-00EE-48E1-B8F7-2378BD95EAE5}"/>
          </ac:spMkLst>
        </pc:spChg>
        <pc:spChg chg="add mod">
          <ac:chgData name="Nguyen Minh Quang 20215461" userId="40fd8a71-93ca-4fdb-8999-5bfc8eca4868" providerId="ADAL" clId="{552A5782-21B4-413D-B22F-397C5E138F72}" dt="2021-10-29T08:54:02.021" v="8330" actId="1076"/>
          <ac:spMkLst>
            <pc:docMk/>
            <pc:sldMk cId="1682436825" sldId="302"/>
            <ac:spMk id="12" creationId="{07EE9081-3D98-43C0-AA07-81994623F3B8}"/>
          </ac:spMkLst>
        </pc:spChg>
        <pc:spChg chg="add mod">
          <ac:chgData name="Nguyen Minh Quang 20215461" userId="40fd8a71-93ca-4fdb-8999-5bfc8eca4868" providerId="ADAL" clId="{552A5782-21B4-413D-B22F-397C5E138F72}" dt="2021-10-29T02:48:36.327" v="5798" actId="113"/>
          <ac:spMkLst>
            <pc:docMk/>
            <pc:sldMk cId="1682436825" sldId="302"/>
            <ac:spMk id="13" creationId="{CED2AEDD-9894-4379-B821-8CEADECD247B}"/>
          </ac:spMkLst>
        </pc:spChg>
        <pc:picChg chg="add del mod">
          <ac:chgData name="Nguyen Minh Quang 20215461" userId="40fd8a71-93ca-4fdb-8999-5bfc8eca4868" providerId="ADAL" clId="{552A5782-21B4-413D-B22F-397C5E138F72}" dt="2021-10-29T01:57:35.812" v="4876" actId="478"/>
          <ac:picMkLst>
            <pc:docMk/>
            <pc:sldMk cId="1682436825" sldId="302"/>
            <ac:picMk id="1026" creationId="{8E96BBE1-3DC0-4AC0-ACD2-2B3ED9AD0C62}"/>
          </ac:picMkLst>
        </pc:picChg>
        <pc:picChg chg="add del mod">
          <ac:chgData name="Nguyen Minh Quang 20215461" userId="40fd8a71-93ca-4fdb-8999-5bfc8eca4868" providerId="ADAL" clId="{552A5782-21B4-413D-B22F-397C5E138F72}" dt="2021-10-29T01:57:36.585" v="4877" actId="478"/>
          <ac:picMkLst>
            <pc:docMk/>
            <pc:sldMk cId="1682436825" sldId="302"/>
            <ac:picMk id="1028" creationId="{D5680D0D-D1D4-405F-BD3E-7F20E57891FC}"/>
          </ac:picMkLst>
        </pc:picChg>
        <pc:picChg chg="add mod">
          <ac:chgData name="Nguyen Minh Quang 20215461" userId="40fd8a71-93ca-4fdb-8999-5bfc8eca4868" providerId="ADAL" clId="{552A5782-21B4-413D-B22F-397C5E138F72}" dt="2021-10-29T02:03:19.746" v="4907" actId="1076"/>
          <ac:picMkLst>
            <pc:docMk/>
            <pc:sldMk cId="1682436825" sldId="302"/>
            <ac:picMk id="1030" creationId="{BA3FDA5B-19DB-4567-BE53-B39A41F42A65}"/>
          </ac:picMkLst>
        </pc:picChg>
        <pc:picChg chg="add mod">
          <ac:chgData name="Nguyen Minh Quang 20215461" userId="40fd8a71-93ca-4fdb-8999-5bfc8eca4868" providerId="ADAL" clId="{552A5782-21B4-413D-B22F-397C5E138F72}" dt="2021-10-29T02:03:17.772" v="4906" actId="1076"/>
          <ac:picMkLst>
            <pc:docMk/>
            <pc:sldMk cId="1682436825" sldId="302"/>
            <ac:picMk id="1032" creationId="{04EA7A98-F8F9-48F9-B8A2-76ADE52C5A48}"/>
          </ac:picMkLst>
        </pc:picChg>
        <pc:picChg chg="add mod">
          <ac:chgData name="Nguyen Minh Quang 20215461" userId="40fd8a71-93ca-4fdb-8999-5bfc8eca4868" providerId="ADAL" clId="{552A5782-21B4-413D-B22F-397C5E138F72}" dt="2021-10-29T02:03:21.300" v="4908" actId="1076"/>
          <ac:picMkLst>
            <pc:docMk/>
            <pc:sldMk cId="1682436825" sldId="302"/>
            <ac:picMk id="1034" creationId="{11C968E3-94C3-4973-A693-816EDF17D053}"/>
          </ac:picMkLst>
        </pc:picChg>
      </pc:sldChg>
      <pc:sldChg chg="modSp new del mod ord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2350391462" sldId="303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2350391462" sldId="303"/>
            <ac:spMk id="2" creationId="{AD57DFD9-D9E8-46D4-A268-8655E1160C88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2350391462" sldId="303"/>
            <ac:spMk id="3" creationId="{E34E5C16-2BC8-41E3-B435-DAEB48FF947F}"/>
          </ac:spMkLst>
        </pc:spChg>
      </pc:sldChg>
      <pc:sldChg chg="new del">
        <pc:chgData name="Nguyen Minh Quang 20215461" userId="40fd8a71-93ca-4fdb-8999-5bfc8eca4868" providerId="ADAL" clId="{552A5782-21B4-413D-B22F-397C5E138F72}" dt="2021-10-28T15:10:59.743" v="3337" actId="47"/>
        <pc:sldMkLst>
          <pc:docMk/>
          <pc:sldMk cId="2653052324" sldId="303"/>
        </pc:sldMkLst>
      </pc:sldChg>
      <pc:sldChg chg="addSp delSp modSp new del mod ord delAnim modAnim modShow">
        <pc:chgData name="Nguyen Minh Quang 20215461" userId="40fd8a71-93ca-4fdb-8999-5bfc8eca4868" providerId="ADAL" clId="{552A5782-21B4-413D-B22F-397C5E138F72}" dt="2021-10-31T14:51:12.070" v="9300" actId="47"/>
        <pc:sldMkLst>
          <pc:docMk/>
          <pc:sldMk cId="3002977895" sldId="304"/>
        </pc:sldMkLst>
        <pc:spChg chg="del">
          <ac:chgData name="Nguyen Minh Quang 20215461" userId="40fd8a71-93ca-4fdb-8999-5bfc8eca4868" providerId="ADAL" clId="{552A5782-21B4-413D-B22F-397C5E138F72}" dt="2021-10-28T15:11:55.876" v="3347" actId="478"/>
          <ac:spMkLst>
            <pc:docMk/>
            <pc:sldMk cId="3002977895" sldId="304"/>
            <ac:spMk id="2" creationId="{66E849E1-5935-4AC7-845D-7B8D58D4A4A3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3002977895" sldId="304"/>
            <ac:spMk id="3" creationId="{544C5257-8942-4281-8919-626213A0B5AB}"/>
          </ac:spMkLst>
        </pc:spChg>
        <pc:spChg chg="add del mod">
          <ac:chgData name="Nguyen Minh Quang 20215461" userId="40fd8a71-93ca-4fdb-8999-5bfc8eca4868" providerId="ADAL" clId="{552A5782-21B4-413D-B22F-397C5E138F72}" dt="2021-10-29T02:48:59.045" v="5805" actId="478"/>
          <ac:spMkLst>
            <pc:docMk/>
            <pc:sldMk cId="3002977895" sldId="304"/>
            <ac:spMk id="4" creationId="{2106F0C2-8161-4586-BC6D-9C42211EF39B}"/>
          </ac:spMkLst>
        </pc:spChg>
        <pc:spChg chg="add mod">
          <ac:chgData name="Nguyen Minh Quang 20215461" userId="40fd8a71-93ca-4fdb-8999-5bfc8eca4868" providerId="ADAL" clId="{552A5782-21B4-413D-B22F-397C5E138F72}" dt="2021-10-29T02:51:50.592" v="5855" actId="20577"/>
          <ac:spMkLst>
            <pc:docMk/>
            <pc:sldMk cId="3002977895" sldId="304"/>
            <ac:spMk id="5" creationId="{599F72D1-C37C-4649-8FD6-AF693AD0AF65}"/>
          </ac:spMkLst>
        </pc:spChg>
        <pc:spChg chg="add mod">
          <ac:chgData name="Nguyen Minh Quang 20215461" userId="40fd8a71-93ca-4fdb-8999-5bfc8eca4868" providerId="ADAL" clId="{552A5782-21B4-413D-B22F-397C5E138F72}" dt="2021-10-28T15:11:56.642" v="3348"/>
          <ac:spMkLst>
            <pc:docMk/>
            <pc:sldMk cId="3002977895" sldId="304"/>
            <ac:spMk id="6" creationId="{D2F389C8-26D6-4FB8-A777-5584B9FA9954}"/>
          </ac:spMkLst>
        </pc:spChg>
        <pc:spChg chg="add mod">
          <ac:chgData name="Nguyen Minh Quang 20215461" userId="40fd8a71-93ca-4fdb-8999-5bfc8eca4868" providerId="ADAL" clId="{552A5782-21B4-413D-B22F-397C5E138F72}" dt="2021-10-28T15:11:56.642" v="3348"/>
          <ac:spMkLst>
            <pc:docMk/>
            <pc:sldMk cId="3002977895" sldId="304"/>
            <ac:spMk id="7" creationId="{45551D36-2448-4FBD-ADAA-3B5264D1EF1C}"/>
          </ac:spMkLst>
        </pc:spChg>
        <pc:spChg chg="add mod">
          <ac:chgData name="Nguyen Minh Quang 20215461" userId="40fd8a71-93ca-4fdb-8999-5bfc8eca4868" providerId="ADAL" clId="{552A5782-21B4-413D-B22F-397C5E138F72}" dt="2021-10-29T02:48:59.409" v="5806"/>
          <ac:spMkLst>
            <pc:docMk/>
            <pc:sldMk cId="3002977895" sldId="304"/>
            <ac:spMk id="8" creationId="{0BBFAE88-7ADF-41A2-9EF7-92236BEF30B3}"/>
          </ac:spMkLst>
        </pc:spChg>
        <pc:picChg chg="add del mod">
          <ac:chgData name="Nguyen Minh Quang 20215461" userId="40fd8a71-93ca-4fdb-8999-5bfc8eca4868" providerId="ADAL" clId="{552A5782-21B4-413D-B22F-397C5E138F72}" dt="2021-10-31T14:49:08.305" v="9297" actId="21"/>
          <ac:picMkLst>
            <pc:docMk/>
            <pc:sldMk cId="3002977895" sldId="304"/>
            <ac:picMk id="4" creationId="{9A7A327B-2075-4CFC-9512-ACF466568C48}"/>
          </ac:picMkLst>
        </pc:picChg>
      </pc:sldChg>
      <pc:sldChg chg="addSp delSp modSp mod modAnim">
        <pc:chgData name="Nguyen Minh Quang 20215461" userId="40fd8a71-93ca-4fdb-8999-5bfc8eca4868" providerId="ADAL" clId="{552A5782-21B4-413D-B22F-397C5E138F72}" dt="2021-10-30T01:38:22.919" v="9271"/>
        <pc:sldMkLst>
          <pc:docMk/>
          <pc:sldMk cId="2939045068" sldId="305"/>
        </pc:sldMkLst>
        <pc:spChg chg="del 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2939045068" sldId="305"/>
            <ac:spMk id="2" creationId="{12A294EE-ED0F-4DE0-BDA3-24065AC973F3}"/>
          </ac:spMkLst>
        </pc:spChg>
        <pc:spChg chg="del">
          <ac:chgData name="Nguyen Minh Quang 20215461" userId="40fd8a71-93ca-4fdb-8999-5bfc8eca4868" providerId="ADAL" clId="{552A5782-21B4-413D-B22F-397C5E138F72}" dt="2021-10-29T03:01:31.257" v="5987" actId="478"/>
          <ac:spMkLst>
            <pc:docMk/>
            <pc:sldMk cId="2939045068" sldId="305"/>
            <ac:spMk id="4" creationId="{0B042A91-EE4F-4CCF-B329-06EB1FC9E833}"/>
          </ac:spMkLst>
        </pc:spChg>
        <pc:spChg chg="add mod">
          <ac:chgData name="Nguyen Minh Quang 20215461" userId="40fd8a71-93ca-4fdb-8999-5bfc8eca4868" providerId="ADAL" clId="{552A5782-21B4-413D-B22F-397C5E138F72}" dt="2021-10-29T03:01:36.177" v="5990" actId="1076"/>
          <ac:spMkLst>
            <pc:docMk/>
            <pc:sldMk cId="2939045068" sldId="305"/>
            <ac:spMk id="7" creationId="{8F82893A-EF23-4876-812C-45B89891E38A}"/>
          </ac:spMkLst>
        </pc:spChg>
        <pc:spChg chg="mod">
          <ac:chgData name="Nguyen Minh Quang 20215461" userId="40fd8a71-93ca-4fdb-8999-5bfc8eca4868" providerId="ADAL" clId="{552A5782-21B4-413D-B22F-397C5E138F72}" dt="2021-10-29T03:10:59.522" v="6112" actId="12"/>
          <ac:spMkLst>
            <pc:docMk/>
            <pc:sldMk cId="2939045068" sldId="305"/>
            <ac:spMk id="8" creationId="{A26AA8B3-D10B-47C1-B7E2-1FFB55472A33}"/>
          </ac:spMkLst>
        </pc:spChg>
        <pc:spChg chg="add mod">
          <ac:chgData name="Nguyen Minh Quang 20215461" userId="40fd8a71-93ca-4fdb-8999-5bfc8eca4868" providerId="ADAL" clId="{552A5782-21B4-413D-B22F-397C5E138F72}" dt="2021-10-29T03:01:31.758" v="5988"/>
          <ac:spMkLst>
            <pc:docMk/>
            <pc:sldMk cId="2939045068" sldId="305"/>
            <ac:spMk id="9" creationId="{4C94CF17-283F-47EE-B57F-5B4AE4021342}"/>
          </ac:spMkLst>
        </pc:spChg>
        <pc:picChg chg="mod">
          <ac:chgData name="Nguyen Minh Quang 20215461" userId="40fd8a71-93ca-4fdb-8999-5bfc8eca4868" providerId="ADAL" clId="{552A5782-21B4-413D-B22F-397C5E138F72}" dt="2021-10-29T03:01:39.933" v="5991" actId="1076"/>
          <ac:picMkLst>
            <pc:docMk/>
            <pc:sldMk cId="2939045068" sldId="305"/>
            <ac:picMk id="5" creationId="{46A64EEA-F6DC-44BB-A8F9-44C635B345CB}"/>
          </ac:picMkLst>
        </pc:picChg>
      </pc:sldChg>
      <pc:sldChg chg="addSp delSp modSp mod modAnim">
        <pc:chgData name="Nguyen Minh Quang 20215461" userId="40fd8a71-93ca-4fdb-8999-5bfc8eca4868" providerId="ADAL" clId="{552A5782-21B4-413D-B22F-397C5E138F72}" dt="2021-10-30T01:42:54.480" v="9282"/>
        <pc:sldMkLst>
          <pc:docMk/>
          <pc:sldMk cId="536984040" sldId="306"/>
        </pc:sldMkLst>
        <pc:spChg chg="del 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536984040" sldId="306"/>
            <ac:spMk id="2" creationId="{443C5305-5851-4294-B379-0E76B3EE4064}"/>
          </ac:spMkLst>
        </pc:spChg>
        <pc:spChg chg="mod">
          <ac:chgData name="Nguyen Minh Quang 20215461" userId="40fd8a71-93ca-4fdb-8999-5bfc8eca4868" providerId="ADAL" clId="{552A5782-21B4-413D-B22F-397C5E138F72}" dt="2021-10-29T03:10:37.471" v="6108" actId="12"/>
          <ac:spMkLst>
            <pc:docMk/>
            <pc:sldMk cId="536984040" sldId="306"/>
            <ac:spMk id="5" creationId="{48BA310F-7871-497B-AB5A-D3095B27AC61}"/>
          </ac:spMkLst>
        </pc:spChg>
        <pc:spChg chg="add mod">
          <ac:chgData name="Nguyen Minh Quang 20215461" userId="40fd8a71-93ca-4fdb-8999-5bfc8eca4868" providerId="ADAL" clId="{552A5782-21B4-413D-B22F-397C5E138F72}" dt="2021-10-29T03:02:17.713" v="6008"/>
          <ac:spMkLst>
            <pc:docMk/>
            <pc:sldMk cId="536984040" sldId="306"/>
            <ac:spMk id="6" creationId="{F4542DD8-357A-4718-A4DF-E92ECE3A615B}"/>
          </ac:spMkLst>
        </pc:spChg>
        <pc:spChg chg="del">
          <ac:chgData name="Nguyen Minh Quang 20215461" userId="40fd8a71-93ca-4fdb-8999-5bfc8eca4868" providerId="ADAL" clId="{552A5782-21B4-413D-B22F-397C5E138F72}" dt="2021-10-29T03:02:16.862" v="6007" actId="478"/>
          <ac:spMkLst>
            <pc:docMk/>
            <pc:sldMk cId="536984040" sldId="306"/>
            <ac:spMk id="7" creationId="{A52A9CF3-77C1-4C38-AA42-897A14396876}"/>
          </ac:spMkLst>
        </pc:spChg>
        <pc:spChg chg="add mod">
          <ac:chgData name="Nguyen Minh Quang 20215461" userId="40fd8a71-93ca-4fdb-8999-5bfc8eca4868" providerId="ADAL" clId="{552A5782-21B4-413D-B22F-397C5E138F72}" dt="2021-10-29T03:02:17.713" v="6008"/>
          <ac:spMkLst>
            <pc:docMk/>
            <pc:sldMk cId="536984040" sldId="306"/>
            <ac:spMk id="8" creationId="{A8923282-FC6A-4A88-BE87-8BA470F9E5F6}"/>
          </ac:spMkLst>
        </pc:spChg>
        <pc:picChg chg="mod">
          <ac:chgData name="Nguyen Minh Quang 20215461" userId="40fd8a71-93ca-4fdb-8999-5bfc8eca4868" providerId="ADAL" clId="{552A5782-21B4-413D-B22F-397C5E138F72}" dt="2021-10-29T03:02:36.385" v="6012" actId="1076"/>
          <ac:picMkLst>
            <pc:docMk/>
            <pc:sldMk cId="536984040" sldId="306"/>
            <ac:picMk id="3" creationId="{12ECDCF1-E4D7-4F4E-A42A-FE281F3CE9CA}"/>
          </ac:picMkLst>
        </pc:picChg>
      </pc:sldChg>
      <pc:sldChg chg="addSp delSp modSp mod modAnim">
        <pc:chgData name="Nguyen Minh Quang 20215461" userId="40fd8a71-93ca-4fdb-8999-5bfc8eca4868" providerId="ADAL" clId="{552A5782-21B4-413D-B22F-397C5E138F72}" dt="2021-10-30T01:43:37.054" v="9285"/>
        <pc:sldMkLst>
          <pc:docMk/>
          <pc:sldMk cId="3132751430" sldId="307"/>
        </pc:sldMkLst>
        <pc:spChg chg="del mod">
          <ac:chgData name="Nguyen Minh Quang 20215461" userId="40fd8a71-93ca-4fdb-8999-5bfc8eca4868" providerId="ADAL" clId="{552A5782-21B4-413D-B22F-397C5E138F72}" dt="2021-10-29T02:58:48.909" v="5970" actId="478"/>
          <ac:spMkLst>
            <pc:docMk/>
            <pc:sldMk cId="3132751430" sldId="307"/>
            <ac:spMk id="2" creationId="{F6A1D376-180A-4956-AB1F-E034B454AD54}"/>
          </ac:spMkLst>
        </pc:spChg>
        <pc:spChg chg="mod">
          <ac:chgData name="Nguyen Minh Quang 20215461" userId="40fd8a71-93ca-4fdb-8999-5bfc8eca4868" providerId="ADAL" clId="{552A5782-21B4-413D-B22F-397C5E138F72}" dt="2021-10-29T03:03:10.646" v="6019" actId="1076"/>
          <ac:spMkLst>
            <pc:docMk/>
            <pc:sldMk cId="3132751430" sldId="307"/>
            <ac:spMk id="5" creationId="{DB428891-AF67-4B55-BA77-C351955DCFA4}"/>
          </ac:spMkLst>
        </pc:spChg>
        <pc:spChg chg="mod">
          <ac:chgData name="Nguyen Minh Quang 20215461" userId="40fd8a71-93ca-4fdb-8999-5bfc8eca4868" providerId="ADAL" clId="{552A5782-21B4-413D-B22F-397C5E138F72}" dt="2021-10-29T03:10:45.483" v="6110" actId="12"/>
          <ac:spMkLst>
            <pc:docMk/>
            <pc:sldMk cId="3132751430" sldId="307"/>
            <ac:spMk id="7" creationId="{52B622DF-B27E-4300-95C8-6E04A53EFE55}"/>
          </ac:spMkLst>
        </pc:spChg>
        <pc:spChg chg="add mod">
          <ac:chgData name="Nguyen Minh Quang 20215461" userId="40fd8a71-93ca-4fdb-8999-5bfc8eca4868" providerId="ADAL" clId="{552A5782-21B4-413D-B22F-397C5E138F72}" dt="2021-10-29T03:02:49.604" v="6015"/>
          <ac:spMkLst>
            <pc:docMk/>
            <pc:sldMk cId="3132751430" sldId="307"/>
            <ac:spMk id="8" creationId="{FD7C3CBD-3816-4849-A478-4EB6DC028C1D}"/>
          </ac:spMkLst>
        </pc:spChg>
        <pc:spChg chg="del">
          <ac:chgData name="Nguyen Minh Quang 20215461" userId="40fd8a71-93ca-4fdb-8999-5bfc8eca4868" providerId="ADAL" clId="{552A5782-21B4-413D-B22F-397C5E138F72}" dt="2021-10-29T03:02:48.453" v="6014" actId="478"/>
          <ac:spMkLst>
            <pc:docMk/>
            <pc:sldMk cId="3132751430" sldId="307"/>
            <ac:spMk id="9" creationId="{340394BB-A991-4D79-BB2E-A37A80BE25B1}"/>
          </ac:spMkLst>
        </pc:spChg>
        <pc:spChg chg="add mod">
          <ac:chgData name="Nguyen Minh Quang 20215461" userId="40fd8a71-93ca-4fdb-8999-5bfc8eca4868" providerId="ADAL" clId="{552A5782-21B4-413D-B22F-397C5E138F72}" dt="2021-10-29T03:02:49.604" v="6015"/>
          <ac:spMkLst>
            <pc:docMk/>
            <pc:sldMk cId="3132751430" sldId="307"/>
            <ac:spMk id="10" creationId="{DBD24271-336A-4090-BA00-872D6DB3CB26}"/>
          </ac:spMkLst>
        </pc:spChg>
        <pc:picChg chg="mod">
          <ac:chgData name="Nguyen Minh Quang 20215461" userId="40fd8a71-93ca-4fdb-8999-5bfc8eca4868" providerId="ADAL" clId="{552A5782-21B4-413D-B22F-397C5E138F72}" dt="2021-10-29T03:03:19.341" v="6021" actId="1076"/>
          <ac:picMkLst>
            <pc:docMk/>
            <pc:sldMk cId="3132751430" sldId="307"/>
            <ac:picMk id="3" creationId="{10F0DB77-7F6C-4F7F-A457-4066A3BAE2B7}"/>
          </ac:picMkLst>
        </pc:picChg>
      </pc:sldChg>
      <pc:sldChg chg="addSp delSp modSp mod delAnim modAnim">
        <pc:chgData name="Nguyen Minh Quang 20215461" userId="40fd8a71-93ca-4fdb-8999-5bfc8eca4868" providerId="ADAL" clId="{552A5782-21B4-413D-B22F-397C5E138F72}" dt="2021-10-30T01:43:26.864" v="9283"/>
        <pc:sldMkLst>
          <pc:docMk/>
          <pc:sldMk cId="3292467731" sldId="308"/>
        </pc:sldMkLst>
        <pc:spChg chg="del mod">
          <ac:chgData name="Nguyen Minh Quang 20215461" userId="40fd8a71-93ca-4fdb-8999-5bfc8eca4868" providerId="ADAL" clId="{552A5782-21B4-413D-B22F-397C5E138F72}" dt="2021-10-29T02:58:16.576" v="5967" actId="478"/>
          <ac:spMkLst>
            <pc:docMk/>
            <pc:sldMk cId="3292467731" sldId="308"/>
            <ac:spMk id="2" creationId="{3FE2D691-E9EC-431D-AE5A-71C94DD037E6}"/>
          </ac:spMkLst>
        </pc:spChg>
        <pc:spChg chg="del">
          <ac:chgData name="Nguyen Minh Quang 20215461" userId="40fd8a71-93ca-4fdb-8999-5bfc8eca4868" providerId="ADAL" clId="{552A5782-21B4-413D-B22F-397C5E138F72}" dt="2021-10-29T03:03:37.394" v="6045" actId="478"/>
          <ac:spMkLst>
            <pc:docMk/>
            <pc:sldMk cId="3292467731" sldId="308"/>
            <ac:spMk id="4" creationId="{74219048-652F-40CC-A73D-B04E6151AB82}"/>
          </ac:spMkLst>
        </pc:spChg>
        <pc:spChg chg="add mod">
          <ac:chgData name="Nguyen Minh Quang 20215461" userId="40fd8a71-93ca-4fdb-8999-5bfc8eca4868" providerId="ADAL" clId="{552A5782-21B4-413D-B22F-397C5E138F72}" dt="2021-10-29T03:12:16.779" v="6125" actId="20577"/>
          <ac:spMkLst>
            <pc:docMk/>
            <pc:sldMk cId="3292467731" sldId="308"/>
            <ac:spMk id="6" creationId="{A3F9C0A5-11C9-4203-8605-3423B703C5EE}"/>
          </ac:spMkLst>
        </pc:spChg>
        <pc:spChg chg="mod">
          <ac:chgData name="Nguyen Minh Quang 20215461" userId="40fd8a71-93ca-4fdb-8999-5bfc8eca4868" providerId="ADAL" clId="{552A5782-21B4-413D-B22F-397C5E138F72}" dt="2021-10-29T03:11:49.673" v="6118" actId="12"/>
          <ac:spMkLst>
            <pc:docMk/>
            <pc:sldMk cId="3292467731" sldId="308"/>
            <ac:spMk id="7" creationId="{603CDEA0-329C-4F54-91F6-2D072BDB803A}"/>
          </ac:spMkLst>
        </pc:spChg>
        <pc:spChg chg="add mod">
          <ac:chgData name="Nguyen Minh Quang 20215461" userId="40fd8a71-93ca-4fdb-8999-5bfc8eca4868" providerId="ADAL" clId="{552A5782-21B4-413D-B22F-397C5E138F72}" dt="2021-10-29T03:03:26.491" v="6022"/>
          <ac:spMkLst>
            <pc:docMk/>
            <pc:sldMk cId="3292467731" sldId="308"/>
            <ac:spMk id="8" creationId="{B499187B-22A1-4802-B438-A39087B03279}"/>
          </ac:spMkLst>
        </pc:spChg>
        <pc:picChg chg="mod">
          <ac:chgData name="Nguyen Minh Quang 20215461" userId="40fd8a71-93ca-4fdb-8999-5bfc8eca4868" providerId="ADAL" clId="{552A5782-21B4-413D-B22F-397C5E138F72}" dt="2021-10-29T03:03:59.306" v="6050" actId="1076"/>
          <ac:picMkLst>
            <pc:docMk/>
            <pc:sldMk cId="3292467731" sldId="308"/>
            <ac:picMk id="5" creationId="{42E96479-FDAA-4B4D-9FA6-847981212A28}"/>
          </ac:picMkLst>
        </pc:picChg>
      </pc:sldChg>
      <pc:sldChg chg="addSp delSp modSp mod modAnim">
        <pc:chgData name="Nguyen Minh Quang 20215461" userId="40fd8a71-93ca-4fdb-8999-5bfc8eca4868" providerId="ADAL" clId="{552A5782-21B4-413D-B22F-397C5E138F72}" dt="2021-10-30T01:44:16.351" v="9287"/>
        <pc:sldMkLst>
          <pc:docMk/>
          <pc:sldMk cId="200505291" sldId="309"/>
        </pc:sldMkLst>
        <pc:spChg chg="del 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200505291" sldId="309"/>
            <ac:spMk id="2" creationId="{DEA9DD7E-3FE7-437B-B8FC-070BC3EDFD79}"/>
          </ac:spMkLst>
        </pc:spChg>
        <pc:spChg chg="mod">
          <ac:chgData name="Nguyen Minh Quang 20215461" userId="40fd8a71-93ca-4fdb-8999-5bfc8eca4868" providerId="ADAL" clId="{552A5782-21B4-413D-B22F-397C5E138F72}" dt="2021-10-29T03:10:02.893" v="6104" actId="1076"/>
          <ac:spMkLst>
            <pc:docMk/>
            <pc:sldMk cId="200505291" sldId="309"/>
            <ac:spMk id="3" creationId="{FD959F81-A87C-4BE5-AC77-112599366BA9}"/>
          </ac:spMkLst>
        </pc:spChg>
        <pc:spChg chg="del">
          <ac:chgData name="Nguyen Minh Quang 20215461" userId="40fd8a71-93ca-4fdb-8999-5bfc8eca4868" providerId="ADAL" clId="{552A5782-21B4-413D-B22F-397C5E138F72}" dt="2021-10-29T03:04:09.452" v="6051" actId="478"/>
          <ac:spMkLst>
            <pc:docMk/>
            <pc:sldMk cId="200505291" sldId="309"/>
            <ac:spMk id="4" creationId="{EB750988-E95B-480B-8DA2-A6D3BEF6C53A}"/>
          </ac:spMkLst>
        </pc:spChg>
        <pc:spChg chg="mod">
          <ac:chgData name="Nguyen Minh Quang 20215461" userId="40fd8a71-93ca-4fdb-8999-5bfc8eca4868" providerId="ADAL" clId="{552A5782-21B4-413D-B22F-397C5E138F72}" dt="2021-10-29T03:10:05.551" v="6105" actId="1076"/>
          <ac:spMkLst>
            <pc:docMk/>
            <pc:sldMk cId="200505291" sldId="309"/>
            <ac:spMk id="6" creationId="{3F928DE1-1977-4479-88D3-20BB4602AC72}"/>
          </ac:spMkLst>
        </pc:spChg>
        <pc:spChg chg="mod">
          <ac:chgData name="Nguyen Minh Quang 20215461" userId="40fd8a71-93ca-4fdb-8999-5bfc8eca4868" providerId="ADAL" clId="{552A5782-21B4-413D-B22F-397C5E138F72}" dt="2021-10-29T03:12:45.187" v="6127" actId="1076"/>
          <ac:spMkLst>
            <pc:docMk/>
            <pc:sldMk cId="200505291" sldId="309"/>
            <ac:spMk id="7" creationId="{7AA1D1CB-4609-44D8-8968-E03A46DA9AAF}"/>
          </ac:spMkLst>
        </pc:spChg>
        <pc:spChg chg="add del mod">
          <ac:chgData name="Nguyen Minh Quang 20215461" userId="40fd8a71-93ca-4fdb-8999-5bfc8eca4868" providerId="ADAL" clId="{552A5782-21B4-413D-B22F-397C5E138F72}" dt="2021-10-29T03:12:08.853" v="6120" actId="478"/>
          <ac:spMkLst>
            <pc:docMk/>
            <pc:sldMk cId="200505291" sldId="309"/>
            <ac:spMk id="10" creationId="{6328E275-E10C-410E-BF67-E2C58560CB9D}"/>
          </ac:spMkLst>
        </pc:spChg>
        <pc:spChg chg="add del mod">
          <ac:chgData name="Nguyen Minh Quang 20215461" userId="40fd8a71-93ca-4fdb-8999-5bfc8eca4868" providerId="ADAL" clId="{552A5782-21B4-413D-B22F-397C5E138F72}" dt="2021-10-29T03:12:07.527" v="6119" actId="478"/>
          <ac:spMkLst>
            <pc:docMk/>
            <pc:sldMk cId="200505291" sldId="309"/>
            <ac:spMk id="11" creationId="{7E5C4BAC-C4DA-46C6-925E-3E2D062B7A99}"/>
          </ac:spMkLst>
        </pc:spChg>
        <pc:spChg chg="add mod">
          <ac:chgData name="Nguyen Minh Quang 20215461" userId="40fd8a71-93ca-4fdb-8999-5bfc8eca4868" providerId="ADAL" clId="{552A5782-21B4-413D-B22F-397C5E138F72}" dt="2021-10-29T03:12:13.800" v="6123" actId="20577"/>
          <ac:spMkLst>
            <pc:docMk/>
            <pc:sldMk cId="200505291" sldId="309"/>
            <ac:spMk id="12" creationId="{91FFAEE9-EC90-4B60-AC6B-69AA39F8B359}"/>
          </ac:spMkLst>
        </pc:spChg>
        <pc:spChg chg="add mod">
          <ac:chgData name="Nguyen Minh Quang 20215461" userId="40fd8a71-93ca-4fdb-8999-5bfc8eca4868" providerId="ADAL" clId="{552A5782-21B4-413D-B22F-397C5E138F72}" dt="2021-10-29T03:12:09.833" v="6121"/>
          <ac:spMkLst>
            <pc:docMk/>
            <pc:sldMk cId="200505291" sldId="309"/>
            <ac:spMk id="13" creationId="{1C45FA65-E85E-43A8-94B3-CD12BDF6679B}"/>
          </ac:spMkLst>
        </pc:spChg>
        <pc:picChg chg="mod modCrop">
          <ac:chgData name="Nguyen Minh Quang 20215461" userId="40fd8a71-93ca-4fdb-8999-5bfc8eca4868" providerId="ADAL" clId="{552A5782-21B4-413D-B22F-397C5E138F72}" dt="2021-10-29T03:09:58.938" v="6102" actId="14100"/>
          <ac:picMkLst>
            <pc:docMk/>
            <pc:sldMk cId="200505291" sldId="309"/>
            <ac:picMk id="5" creationId="{983D2222-0347-4EE3-B422-8E5408B04B64}"/>
          </ac:picMkLst>
        </pc:picChg>
        <pc:picChg chg="mod modCrop">
          <ac:chgData name="Nguyen Minh Quang 20215461" userId="40fd8a71-93ca-4fdb-8999-5bfc8eca4868" providerId="ADAL" clId="{552A5782-21B4-413D-B22F-397C5E138F72}" dt="2021-10-29T03:10:00.599" v="6103" actId="1076"/>
          <ac:picMkLst>
            <pc:docMk/>
            <pc:sldMk cId="200505291" sldId="309"/>
            <ac:picMk id="8" creationId="{920AAD6F-3053-4D00-A4D2-BDE7B1D0C6F2}"/>
          </ac:picMkLst>
        </pc:picChg>
      </pc:sldChg>
      <pc:sldChg chg="addSp delSp modSp mod delAnim modAnim">
        <pc:chgData name="Nguyen Minh Quang 20215461" userId="40fd8a71-93ca-4fdb-8999-5bfc8eca4868" providerId="ADAL" clId="{552A5782-21B4-413D-B22F-397C5E138F72}" dt="2021-10-30T01:44:32.376" v="9291"/>
        <pc:sldMkLst>
          <pc:docMk/>
          <pc:sldMk cId="3279107980" sldId="310"/>
        </pc:sldMkLst>
        <pc:spChg chg="del 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3279107980" sldId="310"/>
            <ac:spMk id="2" creationId="{5EF7DEE7-79F4-4526-8890-A7C3CDFAFC63}"/>
          </ac:spMkLst>
        </pc:spChg>
        <pc:spChg chg="del">
          <ac:chgData name="Nguyen Minh Quang 20215461" userId="40fd8a71-93ca-4fdb-8999-5bfc8eca4868" providerId="ADAL" clId="{552A5782-21B4-413D-B22F-397C5E138F72}" dt="2021-10-29T03:14:21.451" v="6286" actId="478"/>
          <ac:spMkLst>
            <pc:docMk/>
            <pc:sldMk cId="3279107980" sldId="310"/>
            <ac:spMk id="4" creationId="{222F227F-1BE4-4A9B-AD91-077EB33CF275}"/>
          </ac:spMkLst>
        </pc:spChg>
        <pc:spChg chg="mod">
          <ac:chgData name="Nguyen Minh Quang 20215461" userId="40fd8a71-93ca-4fdb-8999-5bfc8eca4868" providerId="ADAL" clId="{552A5782-21B4-413D-B22F-397C5E138F72}" dt="2021-10-29T03:15:03.237" v="6293" actId="2711"/>
          <ac:spMkLst>
            <pc:docMk/>
            <pc:sldMk cId="3279107980" sldId="310"/>
            <ac:spMk id="5" creationId="{2D410E0B-554B-41DF-9FD5-689824C62484}"/>
          </ac:spMkLst>
        </pc:spChg>
        <pc:spChg chg="add mod">
          <ac:chgData name="Nguyen Minh Quang 20215461" userId="40fd8a71-93ca-4fdb-8999-5bfc8eca4868" providerId="ADAL" clId="{552A5782-21B4-413D-B22F-397C5E138F72}" dt="2021-10-29T03:14:17.803" v="6285" actId="20577"/>
          <ac:spMkLst>
            <pc:docMk/>
            <pc:sldMk cId="3279107980" sldId="310"/>
            <ac:spMk id="6" creationId="{306A32FE-2004-4349-94CD-B53175B857E4}"/>
          </ac:spMkLst>
        </pc:spChg>
        <pc:spChg chg="add mod">
          <ac:chgData name="Nguyen Minh Quang 20215461" userId="40fd8a71-93ca-4fdb-8999-5bfc8eca4868" providerId="ADAL" clId="{552A5782-21B4-413D-B22F-397C5E138F72}" dt="2021-10-29T03:12:54.658" v="6128"/>
          <ac:spMkLst>
            <pc:docMk/>
            <pc:sldMk cId="3279107980" sldId="310"/>
            <ac:spMk id="7" creationId="{41D09F2E-D20A-447D-98D7-F99CD5B50C30}"/>
          </ac:spMkLst>
        </pc:spChg>
        <pc:picChg chg="mod">
          <ac:chgData name="Nguyen Minh Quang 20215461" userId="40fd8a71-93ca-4fdb-8999-5bfc8eca4868" providerId="ADAL" clId="{552A5782-21B4-413D-B22F-397C5E138F72}" dt="2021-10-29T03:14:39.753" v="6290" actId="1076"/>
          <ac:picMkLst>
            <pc:docMk/>
            <pc:sldMk cId="3279107980" sldId="310"/>
            <ac:picMk id="3" creationId="{98CF1E3A-3DA7-4B06-AE99-002B9994B802}"/>
          </ac:picMkLst>
        </pc:picChg>
      </pc:sldChg>
      <pc:sldChg chg="addSp delSp modSp mod modAnim addCm delCm">
        <pc:chgData name="Nguyen Minh Quang 20215461" userId="40fd8a71-93ca-4fdb-8999-5bfc8eca4868" providerId="ADAL" clId="{552A5782-21B4-413D-B22F-397C5E138F72}" dt="2021-10-30T01:37:12.440" v="9270"/>
        <pc:sldMkLst>
          <pc:docMk/>
          <pc:sldMk cId="2320126779" sldId="311"/>
        </pc:sldMkLst>
        <pc:spChg chg="del 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2320126779" sldId="311"/>
            <ac:spMk id="2" creationId="{78230F8F-9C05-43F6-8F40-A47244AE4055}"/>
          </ac:spMkLst>
        </pc:spChg>
        <pc:spChg chg="del">
          <ac:chgData name="Nguyen Minh Quang 20215461" userId="40fd8a71-93ca-4fdb-8999-5bfc8eca4868" providerId="ADAL" clId="{552A5782-21B4-413D-B22F-397C5E138F72}" dt="2021-10-29T03:16:17.638" v="6404" actId="478"/>
          <ac:spMkLst>
            <pc:docMk/>
            <pc:sldMk cId="2320126779" sldId="311"/>
            <ac:spMk id="3" creationId="{B7252681-5DAF-4A7C-908A-6103BF273681}"/>
          </ac:spMkLst>
        </pc:spChg>
        <pc:spChg chg="mod">
          <ac:chgData name="Nguyen Minh Quang 20215461" userId="40fd8a71-93ca-4fdb-8999-5bfc8eca4868" providerId="ADAL" clId="{552A5782-21B4-413D-B22F-397C5E138F72}" dt="2021-10-29T03:16:58.031" v="6415" actId="1076"/>
          <ac:spMkLst>
            <pc:docMk/>
            <pc:sldMk cId="2320126779" sldId="311"/>
            <ac:spMk id="8" creationId="{DAB4A1D5-9643-4EF4-BF13-B6BAC3F0DC5B}"/>
          </ac:spMkLst>
        </pc:spChg>
        <pc:spChg chg="add del">
          <ac:chgData name="Nguyen Minh Quang 20215461" userId="40fd8a71-93ca-4fdb-8999-5bfc8eca4868" providerId="ADAL" clId="{552A5782-21B4-413D-B22F-397C5E138F72}" dt="2021-10-29T03:15:31.136" v="6298" actId="478"/>
          <ac:spMkLst>
            <pc:docMk/>
            <pc:sldMk cId="2320126779" sldId="311"/>
            <ac:spMk id="9" creationId="{CFD289EF-1CB9-4EA9-9324-C86A0DBFFF68}"/>
          </ac:spMkLst>
        </pc:spChg>
        <pc:spChg chg="add del">
          <ac:chgData name="Nguyen Minh Quang 20215461" userId="40fd8a71-93ca-4fdb-8999-5bfc8eca4868" providerId="ADAL" clId="{552A5782-21B4-413D-B22F-397C5E138F72}" dt="2021-10-29T03:15:29.043" v="6297" actId="478"/>
          <ac:spMkLst>
            <pc:docMk/>
            <pc:sldMk cId="2320126779" sldId="311"/>
            <ac:spMk id="11" creationId="{569B2CFE-A766-494A-888A-9C6F0008D5C0}"/>
          </ac:spMkLst>
        </pc:spChg>
        <pc:spChg chg="add mod">
          <ac:chgData name="Nguyen Minh Quang 20215461" userId="40fd8a71-93ca-4fdb-8999-5bfc8eca4868" providerId="ADAL" clId="{552A5782-21B4-413D-B22F-397C5E138F72}" dt="2021-10-29T03:16:23.556" v="6406" actId="20577"/>
          <ac:spMkLst>
            <pc:docMk/>
            <pc:sldMk cId="2320126779" sldId="311"/>
            <ac:spMk id="12" creationId="{5F96A7AE-D593-406B-BA3B-C111EA561978}"/>
          </ac:spMkLst>
        </pc:spChg>
        <pc:spChg chg="add mod">
          <ac:chgData name="Nguyen Minh Quang 20215461" userId="40fd8a71-93ca-4fdb-8999-5bfc8eca4868" providerId="ADAL" clId="{552A5782-21B4-413D-B22F-397C5E138F72}" dt="2021-10-29T03:15:40.359" v="6299"/>
          <ac:spMkLst>
            <pc:docMk/>
            <pc:sldMk cId="2320126779" sldId="311"/>
            <ac:spMk id="13" creationId="{6D3733AD-3C2F-4A57-A14F-2790134D610C}"/>
          </ac:spMkLst>
        </pc:spChg>
        <pc:picChg chg="mod modCrop">
          <ac:chgData name="Nguyen Minh Quang 20215461" userId="40fd8a71-93ca-4fdb-8999-5bfc8eca4868" providerId="ADAL" clId="{552A5782-21B4-413D-B22F-397C5E138F72}" dt="2021-10-29T03:17:20.725" v="6422" actId="14100"/>
          <ac:picMkLst>
            <pc:docMk/>
            <pc:sldMk cId="2320126779" sldId="311"/>
            <ac:picMk id="5" creationId="{02DF7BEF-2FEB-4DDE-BA4B-D595FD6585A8}"/>
          </ac:picMkLst>
        </pc:picChg>
        <pc:picChg chg="mod">
          <ac:chgData name="Nguyen Minh Quang 20215461" userId="40fd8a71-93ca-4fdb-8999-5bfc8eca4868" providerId="ADAL" clId="{552A5782-21B4-413D-B22F-397C5E138F72}" dt="2021-10-29T03:16:55.204" v="6414" actId="1076"/>
          <ac:picMkLst>
            <pc:docMk/>
            <pc:sldMk cId="2320126779" sldId="311"/>
            <ac:picMk id="6" creationId="{56F5FC47-E597-47C4-8264-39F7DFAE5629}"/>
          </ac:picMkLst>
        </pc:picChg>
        <pc:picChg chg="mod modCrop">
          <ac:chgData name="Nguyen Minh Quang 20215461" userId="40fd8a71-93ca-4fdb-8999-5bfc8eca4868" providerId="ADAL" clId="{552A5782-21B4-413D-B22F-397C5E138F72}" dt="2021-10-29T03:17:39.019" v="6427" actId="1076"/>
          <ac:picMkLst>
            <pc:docMk/>
            <pc:sldMk cId="2320126779" sldId="311"/>
            <ac:picMk id="7" creationId="{B7D5F099-42D5-40C3-A3D1-287751D89622}"/>
          </ac:picMkLst>
        </pc:picChg>
      </pc:sldChg>
      <pc:sldChg chg="del">
        <pc:chgData name="Nguyen Minh Quang 20215461" userId="40fd8a71-93ca-4fdb-8999-5bfc8eca4868" providerId="ADAL" clId="{552A5782-21B4-413D-B22F-397C5E138F72}" dt="2021-10-29T02:27:48.520" v="5210" actId="47"/>
        <pc:sldMkLst>
          <pc:docMk/>
          <pc:sldMk cId="53099997" sldId="312"/>
        </pc:sldMkLst>
      </pc:sldChg>
      <pc:sldChg chg="addSp delSp modSp add mod modAnim modNotesTx">
        <pc:chgData name="Nguyen Minh Quang 20215461" userId="40fd8a71-93ca-4fdb-8999-5bfc8eca4868" providerId="ADAL" clId="{552A5782-21B4-413D-B22F-397C5E138F72}" dt="2021-10-29T09:15:40.624" v="9070"/>
        <pc:sldMkLst>
          <pc:docMk/>
          <pc:sldMk cId="3216683757" sldId="313"/>
        </pc:sldMkLst>
        <pc:spChg chg="del">
          <ac:chgData name="Nguyen Minh Quang 20215461" userId="40fd8a71-93ca-4fdb-8999-5bfc8eca4868" providerId="ADAL" clId="{552A5782-21B4-413D-B22F-397C5E138F72}" dt="2021-10-29T02:48:49.234" v="5802" actId="478"/>
          <ac:spMkLst>
            <pc:docMk/>
            <pc:sldMk cId="3216683757" sldId="313"/>
            <ac:spMk id="4" creationId="{55257558-86A6-479A-A2A6-C91A2D8ED228}"/>
          </ac:spMkLst>
        </pc:spChg>
        <pc:spChg chg="mod">
          <ac:chgData name="Nguyen Minh Quang 20215461" userId="40fd8a71-93ca-4fdb-8999-5bfc8eca4868" providerId="ADAL" clId="{552A5782-21B4-413D-B22F-397C5E138F72}" dt="2021-10-29T02:50:55.827" v="5843" actId="20577"/>
          <ac:spMkLst>
            <pc:docMk/>
            <pc:sldMk cId="3216683757" sldId="313"/>
            <ac:spMk id="5" creationId="{E1B33F4D-4F45-4D87-87C8-CE3A7D8811BB}"/>
          </ac:spMkLst>
        </pc:spChg>
        <pc:spChg chg="mod">
          <ac:chgData name="Nguyen Minh Quang 20215461" userId="40fd8a71-93ca-4fdb-8999-5bfc8eca4868" providerId="ADAL" clId="{552A5782-21B4-413D-B22F-397C5E138F72}" dt="2021-10-29T08:53:53.110" v="8328" actId="1076"/>
          <ac:spMkLst>
            <pc:docMk/>
            <pc:sldMk cId="3216683757" sldId="313"/>
            <ac:spMk id="7" creationId="{58EE2F95-FE9D-4937-BAFE-9D8289F384D9}"/>
          </ac:spMkLst>
        </pc:spChg>
        <pc:spChg chg="add mod">
          <ac:chgData name="Nguyen Minh Quang 20215461" userId="40fd8a71-93ca-4fdb-8999-5bfc8eca4868" providerId="ADAL" clId="{552A5782-21B4-413D-B22F-397C5E138F72}" dt="2021-10-29T08:53:56.322" v="8329" actId="1076"/>
          <ac:spMkLst>
            <pc:docMk/>
            <pc:sldMk cId="3216683757" sldId="313"/>
            <ac:spMk id="11" creationId="{815155A2-A53B-4847-AF02-65F475D0568D}"/>
          </ac:spMkLst>
        </pc:spChg>
        <pc:spChg chg="add mod">
          <ac:chgData name="Nguyen Minh Quang 20215461" userId="40fd8a71-93ca-4fdb-8999-5bfc8eca4868" providerId="ADAL" clId="{552A5782-21B4-413D-B22F-397C5E138F72}" dt="2021-10-29T02:48:54" v="5804" actId="113"/>
          <ac:spMkLst>
            <pc:docMk/>
            <pc:sldMk cId="3216683757" sldId="313"/>
            <ac:spMk id="12" creationId="{EF59F7C4-B044-429F-A28E-F0B19C373F3F}"/>
          </ac:spMkLst>
        </pc:spChg>
        <pc:picChg chg="add mod">
          <ac:chgData name="Nguyen Minh Quang 20215461" userId="40fd8a71-93ca-4fdb-8999-5bfc8eca4868" providerId="ADAL" clId="{552A5782-21B4-413D-B22F-397C5E138F72}" dt="2021-10-29T02:24:08.225" v="5101" actId="14100"/>
          <ac:picMkLst>
            <pc:docMk/>
            <pc:sldMk cId="3216683757" sldId="313"/>
            <ac:picMk id="3" creationId="{1745CBC4-D678-4EFD-8346-ECB4D8D265EC}"/>
          </ac:picMkLst>
        </pc:picChg>
        <pc:picChg chg="del">
          <ac:chgData name="Nguyen Minh Quang 20215461" userId="40fd8a71-93ca-4fdb-8999-5bfc8eca4868" providerId="ADAL" clId="{552A5782-21B4-413D-B22F-397C5E138F72}" dt="2021-10-29T02:15:59.823" v="5089" actId="478"/>
          <ac:picMkLst>
            <pc:docMk/>
            <pc:sldMk cId="3216683757" sldId="313"/>
            <ac:picMk id="1026" creationId="{8E96BBE1-3DC0-4AC0-ACD2-2B3ED9AD0C62}"/>
          </ac:picMkLst>
        </pc:picChg>
        <pc:picChg chg="del">
          <ac:chgData name="Nguyen Minh Quang 20215461" userId="40fd8a71-93ca-4fdb-8999-5bfc8eca4868" providerId="ADAL" clId="{552A5782-21B4-413D-B22F-397C5E138F72}" dt="2021-10-29T02:16:00.443" v="5090" actId="478"/>
          <ac:picMkLst>
            <pc:docMk/>
            <pc:sldMk cId="3216683757" sldId="313"/>
            <ac:picMk id="1028" creationId="{D5680D0D-D1D4-405F-BD3E-7F20E57891FC}"/>
          </ac:picMkLst>
        </pc:picChg>
        <pc:picChg chg="add mod">
          <ac:chgData name="Nguyen Minh Quang 20215461" userId="40fd8a71-93ca-4fdb-8999-5bfc8eca4868" providerId="ADAL" clId="{552A5782-21B4-413D-B22F-397C5E138F72}" dt="2021-10-29T02:24:14.637" v="5104" actId="14100"/>
          <ac:picMkLst>
            <pc:docMk/>
            <pc:sldMk cId="3216683757" sldId="313"/>
            <ac:picMk id="2050" creationId="{DB1104E2-A38A-4508-AB3A-1030763E5739}"/>
          </ac:picMkLst>
        </pc:picChg>
      </pc:sldChg>
      <pc:sldChg chg="addSp delSp modSp add mod modAnim modNotesTx">
        <pc:chgData name="Nguyen Minh Quang 20215461" userId="40fd8a71-93ca-4fdb-8999-5bfc8eca4868" providerId="ADAL" clId="{552A5782-21B4-413D-B22F-397C5E138F72}" dt="2021-10-29T09:15:34.022" v="9069"/>
        <pc:sldMkLst>
          <pc:docMk/>
          <pc:sldMk cId="1188280029" sldId="314"/>
        </pc:sldMkLst>
        <pc:spChg chg="del">
          <ac:chgData name="Nguyen Minh Quang 20215461" userId="40fd8a71-93ca-4fdb-8999-5bfc8eca4868" providerId="ADAL" clId="{552A5782-21B4-413D-B22F-397C5E138F72}" dt="2021-10-29T02:48:40.110" v="5799" actId="478"/>
          <ac:spMkLst>
            <pc:docMk/>
            <pc:sldMk cId="1188280029" sldId="314"/>
            <ac:spMk id="4" creationId="{55257558-86A6-479A-A2A6-C91A2D8ED228}"/>
          </ac:spMkLst>
        </pc:spChg>
        <pc:spChg chg="mod">
          <ac:chgData name="Nguyen Minh Quang 20215461" userId="40fd8a71-93ca-4fdb-8999-5bfc8eca4868" providerId="ADAL" clId="{552A5782-21B4-413D-B22F-397C5E138F72}" dt="2021-10-29T02:50:51.864" v="5839" actId="20577"/>
          <ac:spMkLst>
            <pc:docMk/>
            <pc:sldMk cId="1188280029" sldId="314"/>
            <ac:spMk id="5" creationId="{E1B33F4D-4F45-4D87-87C8-CE3A7D8811BB}"/>
          </ac:spMkLst>
        </pc:spChg>
        <pc:spChg chg="mod">
          <ac:chgData name="Nguyen Minh Quang 20215461" userId="40fd8a71-93ca-4fdb-8999-5bfc8eca4868" providerId="ADAL" clId="{552A5782-21B4-413D-B22F-397C5E138F72}" dt="2021-10-29T08:53:48.446" v="8327" actId="1076"/>
          <ac:spMkLst>
            <pc:docMk/>
            <pc:sldMk cId="1188280029" sldId="314"/>
            <ac:spMk id="7" creationId="{58EE2F95-FE9D-4937-BAFE-9D8289F384D9}"/>
          </ac:spMkLst>
        </pc:spChg>
        <pc:spChg chg="add mod">
          <ac:chgData name="Nguyen Minh Quang 20215461" userId="40fd8a71-93ca-4fdb-8999-5bfc8eca4868" providerId="ADAL" clId="{552A5782-21B4-413D-B22F-397C5E138F72}" dt="2021-10-29T08:53:42.981" v="8326" actId="1076"/>
          <ac:spMkLst>
            <pc:docMk/>
            <pc:sldMk cId="1188280029" sldId="314"/>
            <ac:spMk id="8" creationId="{934C321B-185A-48C1-B8E3-3E050AC28862}"/>
          </ac:spMkLst>
        </pc:spChg>
        <pc:spChg chg="add mod">
          <ac:chgData name="Nguyen Minh Quang 20215461" userId="40fd8a71-93ca-4fdb-8999-5bfc8eca4868" providerId="ADAL" clId="{552A5782-21B4-413D-B22F-397C5E138F72}" dt="2021-10-29T02:48:44.592" v="5801" actId="113"/>
          <ac:spMkLst>
            <pc:docMk/>
            <pc:sldMk cId="1188280029" sldId="314"/>
            <ac:spMk id="9" creationId="{53C7A3EF-3DC5-4BCB-B8D5-8B7304DEDBF1}"/>
          </ac:spMkLst>
        </pc:spChg>
        <pc:picChg chg="mod">
          <ac:chgData name="Nguyen Minh Quang 20215461" userId="40fd8a71-93ca-4fdb-8999-5bfc8eca4868" providerId="ADAL" clId="{552A5782-21B4-413D-B22F-397C5E138F72}" dt="2021-10-29T02:04:14.241" v="4920" actId="14100"/>
          <ac:picMkLst>
            <pc:docMk/>
            <pc:sldMk cId="1188280029" sldId="314"/>
            <ac:picMk id="1026" creationId="{8E96BBE1-3DC0-4AC0-ACD2-2B3ED9AD0C62}"/>
          </ac:picMkLst>
        </pc:picChg>
        <pc:picChg chg="mod">
          <ac:chgData name="Nguyen Minh Quang 20215461" userId="40fd8a71-93ca-4fdb-8999-5bfc8eca4868" providerId="ADAL" clId="{552A5782-21B4-413D-B22F-397C5E138F72}" dt="2021-10-29T02:04:16.666" v="4921" actId="14100"/>
          <ac:picMkLst>
            <pc:docMk/>
            <pc:sldMk cId="1188280029" sldId="314"/>
            <ac:picMk id="1028" creationId="{D5680D0D-D1D4-405F-BD3E-7F20E57891FC}"/>
          </ac:picMkLst>
        </pc:picChg>
      </pc:sldChg>
      <pc:sldChg chg="addSp delSp modSp new mod modClrScheme chgLayout">
        <pc:chgData name="Nguyen Minh Quang 20215461" userId="40fd8a71-93ca-4fdb-8999-5bfc8eca4868" providerId="ADAL" clId="{552A5782-21B4-413D-B22F-397C5E138F72}" dt="2021-10-29T13:37:11.226" v="9222" actId="14100"/>
        <pc:sldMkLst>
          <pc:docMk/>
          <pc:sldMk cId="1309900500" sldId="315"/>
        </pc:sldMkLst>
        <pc:spChg chg="mod ord">
          <ac:chgData name="Nguyen Minh Quang 20215461" userId="40fd8a71-93ca-4fdb-8999-5bfc8eca4868" providerId="ADAL" clId="{552A5782-21B4-413D-B22F-397C5E138F72}" dt="2021-10-29T09:30:21.160" v="9179" actId="1076"/>
          <ac:spMkLst>
            <pc:docMk/>
            <pc:sldMk cId="1309900500" sldId="315"/>
            <ac:spMk id="2" creationId="{A21653F9-925D-40FB-9943-FBC3A41645DC}"/>
          </ac:spMkLst>
        </pc:spChg>
        <pc:spChg chg="del">
          <ac:chgData name="Nguyen Minh Quang 20215461" userId="40fd8a71-93ca-4fdb-8999-5bfc8eca4868" providerId="ADAL" clId="{552A5782-21B4-413D-B22F-397C5E138F72}" dt="2021-10-29T02:35:42.538" v="5617" actId="478"/>
          <ac:spMkLst>
            <pc:docMk/>
            <pc:sldMk cId="1309900500" sldId="315"/>
            <ac:spMk id="3" creationId="{B5099F7C-3A49-4997-A08A-A0B6862AB6DA}"/>
          </ac:spMkLst>
        </pc:spChg>
        <pc:spChg chg="mod or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1309900500" sldId="315"/>
            <ac:spMk id="4" creationId="{33B29D80-11F9-4821-B2D1-E841B639C606}"/>
          </ac:spMkLst>
        </pc:spChg>
        <pc:spChg chg="add del mod">
          <ac:chgData name="Nguyen Minh Quang 20215461" userId="40fd8a71-93ca-4fdb-8999-5bfc8eca4868" providerId="ADAL" clId="{552A5782-21B4-413D-B22F-397C5E138F72}" dt="2021-10-29T09:18:37.150" v="9074" actId="21"/>
          <ac:spMkLst>
            <pc:docMk/>
            <pc:sldMk cId="1309900500" sldId="315"/>
            <ac:spMk id="5" creationId="{F34C7CB7-C96D-4FDC-B739-1DAAB46797CB}"/>
          </ac:spMkLst>
        </pc:spChg>
        <pc:spChg chg="mod">
          <ac:chgData name="Nguyen Minh Quang 20215461" userId="40fd8a71-93ca-4fdb-8999-5bfc8eca4868" providerId="ADAL" clId="{552A5782-21B4-413D-B22F-397C5E138F72}" dt="2021-10-29T09:18:22.254" v="9071"/>
          <ac:spMkLst>
            <pc:docMk/>
            <pc:sldMk cId="1309900500" sldId="315"/>
            <ac:spMk id="7" creationId="{FC95AF23-40D8-461A-919C-A40F2CCEE0B1}"/>
          </ac:spMkLst>
        </pc:spChg>
        <pc:spChg chg="mod">
          <ac:chgData name="Nguyen Minh Quang 20215461" userId="40fd8a71-93ca-4fdb-8999-5bfc8eca4868" providerId="ADAL" clId="{552A5782-21B4-413D-B22F-397C5E138F72}" dt="2021-10-29T09:18:22.254" v="9071"/>
          <ac:spMkLst>
            <pc:docMk/>
            <pc:sldMk cId="1309900500" sldId="315"/>
            <ac:spMk id="8" creationId="{79C17932-1893-4766-BF23-68E0C6407F61}"/>
          </ac:spMkLst>
        </pc:spChg>
        <pc:spChg chg="mod">
          <ac:chgData name="Nguyen Minh Quang 20215461" userId="40fd8a71-93ca-4fdb-8999-5bfc8eca4868" providerId="ADAL" clId="{552A5782-21B4-413D-B22F-397C5E138F72}" dt="2021-10-29T09:18:22.254" v="9071"/>
          <ac:spMkLst>
            <pc:docMk/>
            <pc:sldMk cId="1309900500" sldId="315"/>
            <ac:spMk id="9" creationId="{C7E72A0F-FFBC-4F82-98B9-BD888461885F}"/>
          </ac:spMkLst>
        </pc:spChg>
        <pc:spChg chg="mod">
          <ac:chgData name="Nguyen Minh Quang 20215461" userId="40fd8a71-93ca-4fdb-8999-5bfc8eca4868" providerId="ADAL" clId="{552A5782-21B4-413D-B22F-397C5E138F72}" dt="2021-10-29T09:18:22.254" v="9071"/>
          <ac:spMkLst>
            <pc:docMk/>
            <pc:sldMk cId="1309900500" sldId="315"/>
            <ac:spMk id="10" creationId="{46083B97-E0B8-458A-8FC9-CAAE536A0987}"/>
          </ac:spMkLst>
        </pc:spChg>
        <pc:spChg chg="add del">
          <ac:chgData name="Nguyen Minh Quang 20215461" userId="40fd8a71-93ca-4fdb-8999-5bfc8eca4868" providerId="ADAL" clId="{552A5782-21B4-413D-B22F-397C5E138F72}" dt="2021-10-29T09:20:25.886" v="9086" actId="11529"/>
          <ac:spMkLst>
            <pc:docMk/>
            <pc:sldMk cId="1309900500" sldId="315"/>
            <ac:spMk id="18" creationId="{915540A1-E68C-4C08-BBCD-80D09864EA8F}"/>
          </ac:spMkLst>
        </pc:spChg>
        <pc:spChg chg="add del mod ord">
          <ac:chgData name="Nguyen Minh Quang 20215461" userId="40fd8a71-93ca-4fdb-8999-5bfc8eca4868" providerId="ADAL" clId="{552A5782-21B4-413D-B22F-397C5E138F72}" dt="2021-10-29T09:27:56.683" v="9156" actId="478"/>
          <ac:spMkLst>
            <pc:docMk/>
            <pc:sldMk cId="1309900500" sldId="315"/>
            <ac:spMk id="47" creationId="{6A8E0EE1-4F78-49C0-870B-F91EF539BCBF}"/>
          </ac:spMkLst>
        </pc:spChg>
        <pc:spChg chg="add del">
          <ac:chgData name="Nguyen Minh Quang 20215461" userId="40fd8a71-93ca-4fdb-8999-5bfc8eca4868" providerId="ADAL" clId="{552A5782-21B4-413D-B22F-397C5E138F72}" dt="2021-10-29T09:25:55.530" v="9145" actId="478"/>
          <ac:spMkLst>
            <pc:docMk/>
            <pc:sldMk cId="1309900500" sldId="315"/>
            <ac:spMk id="48" creationId="{DAD5DB44-9C27-4A67-A1DA-BC2C50F3A1C9}"/>
          </ac:spMkLst>
        </pc:spChg>
        <pc:spChg chg="add mod ord">
          <ac:chgData name="Nguyen Minh Quang 20215461" userId="40fd8a71-93ca-4fdb-8999-5bfc8eca4868" providerId="ADAL" clId="{552A5782-21B4-413D-B22F-397C5E138F72}" dt="2021-10-29T13:36:34.598" v="9219" actId="208"/>
          <ac:spMkLst>
            <pc:docMk/>
            <pc:sldMk cId="1309900500" sldId="315"/>
            <ac:spMk id="49" creationId="{369F6B18-9E66-4CC2-BBE9-B5021AFD259C}"/>
          </ac:spMkLst>
        </pc:spChg>
        <pc:spChg chg="add mod ord">
          <ac:chgData name="Nguyen Minh Quang 20215461" userId="40fd8a71-93ca-4fdb-8999-5bfc8eca4868" providerId="ADAL" clId="{552A5782-21B4-413D-B22F-397C5E138F72}" dt="2021-10-29T13:36:46.787" v="9220" actId="208"/>
          <ac:spMkLst>
            <pc:docMk/>
            <pc:sldMk cId="1309900500" sldId="315"/>
            <ac:spMk id="50" creationId="{B5F10BB2-84DF-4F3B-A9DC-EC91DCC3338C}"/>
          </ac:spMkLst>
        </pc:spChg>
        <pc:spChg chg="mod">
          <ac:chgData name="Nguyen Minh Quang 20215461" userId="40fd8a71-93ca-4fdb-8999-5bfc8eca4868" providerId="ADAL" clId="{552A5782-21B4-413D-B22F-397C5E138F72}" dt="2021-10-29T09:31:29.768" v="9182"/>
          <ac:spMkLst>
            <pc:docMk/>
            <pc:sldMk cId="1309900500" sldId="315"/>
            <ac:spMk id="52" creationId="{604E9682-7035-4A9D-B8EA-FFE3FF9A258D}"/>
          </ac:spMkLst>
        </pc:spChg>
        <pc:spChg chg="mod">
          <ac:chgData name="Nguyen Minh Quang 20215461" userId="40fd8a71-93ca-4fdb-8999-5bfc8eca4868" providerId="ADAL" clId="{552A5782-21B4-413D-B22F-397C5E138F72}" dt="2021-10-29T09:31:29.768" v="9182"/>
          <ac:spMkLst>
            <pc:docMk/>
            <pc:sldMk cId="1309900500" sldId="315"/>
            <ac:spMk id="53" creationId="{F600D788-20DC-4A4C-956B-8D3586DDC3B3}"/>
          </ac:spMkLst>
        </pc:spChg>
        <pc:spChg chg="mod">
          <ac:chgData name="Nguyen Minh Quang 20215461" userId="40fd8a71-93ca-4fdb-8999-5bfc8eca4868" providerId="ADAL" clId="{552A5782-21B4-413D-B22F-397C5E138F72}" dt="2021-10-29T09:31:29.768" v="9182"/>
          <ac:spMkLst>
            <pc:docMk/>
            <pc:sldMk cId="1309900500" sldId="315"/>
            <ac:spMk id="54" creationId="{B02858CC-B483-412D-BEF0-EA6BAB122412}"/>
          </ac:spMkLst>
        </pc:spChg>
        <pc:spChg chg="mod">
          <ac:chgData name="Nguyen Minh Quang 20215461" userId="40fd8a71-93ca-4fdb-8999-5bfc8eca4868" providerId="ADAL" clId="{552A5782-21B4-413D-B22F-397C5E138F72}" dt="2021-10-29T09:31:29.768" v="9182"/>
          <ac:spMkLst>
            <pc:docMk/>
            <pc:sldMk cId="1309900500" sldId="315"/>
            <ac:spMk id="55" creationId="{709BDF02-4384-4FF2-8CD0-ACD8071738D5}"/>
          </ac:spMkLst>
        </pc:spChg>
        <pc:spChg chg="mod">
          <ac:chgData name="Nguyen Minh Quang 20215461" userId="40fd8a71-93ca-4fdb-8999-5bfc8eca4868" providerId="ADAL" clId="{552A5782-21B4-413D-B22F-397C5E138F72}" dt="2021-10-29T09:31:29.768" v="9182"/>
          <ac:spMkLst>
            <pc:docMk/>
            <pc:sldMk cId="1309900500" sldId="315"/>
            <ac:spMk id="56" creationId="{B5C5EFC9-50B9-4FE7-A384-861695695607}"/>
          </ac:spMkLst>
        </pc:spChg>
        <pc:spChg chg="mod">
          <ac:chgData name="Nguyen Minh Quang 20215461" userId="40fd8a71-93ca-4fdb-8999-5bfc8eca4868" providerId="ADAL" clId="{552A5782-21B4-413D-B22F-397C5E138F72}" dt="2021-10-29T09:31:29.768" v="9182"/>
          <ac:spMkLst>
            <pc:docMk/>
            <pc:sldMk cId="1309900500" sldId="315"/>
            <ac:spMk id="58" creationId="{C02E571A-7CF4-4334-9E65-FF5BD342C3A2}"/>
          </ac:spMkLst>
        </pc:spChg>
        <pc:spChg chg="mod">
          <ac:chgData name="Nguyen Minh Quang 20215461" userId="40fd8a71-93ca-4fdb-8999-5bfc8eca4868" providerId="ADAL" clId="{552A5782-21B4-413D-B22F-397C5E138F72}" dt="2021-10-29T09:31:29.768" v="9182"/>
          <ac:spMkLst>
            <pc:docMk/>
            <pc:sldMk cId="1309900500" sldId="315"/>
            <ac:spMk id="59" creationId="{858D40E9-3DDD-4CDA-B772-15A29088B962}"/>
          </ac:spMkLst>
        </pc:spChg>
        <pc:spChg chg="mod">
          <ac:chgData name="Nguyen Minh Quang 20215461" userId="40fd8a71-93ca-4fdb-8999-5bfc8eca4868" providerId="ADAL" clId="{552A5782-21B4-413D-B22F-397C5E138F72}" dt="2021-10-29T09:31:29.768" v="9182"/>
          <ac:spMkLst>
            <pc:docMk/>
            <pc:sldMk cId="1309900500" sldId="315"/>
            <ac:spMk id="60" creationId="{66966337-35D8-48BF-8A93-F5B3A250E454}"/>
          </ac:spMkLst>
        </pc:spChg>
        <pc:spChg chg="mod">
          <ac:chgData name="Nguyen Minh Quang 20215461" userId="40fd8a71-93ca-4fdb-8999-5bfc8eca4868" providerId="ADAL" clId="{552A5782-21B4-413D-B22F-397C5E138F72}" dt="2021-10-29T09:31:29.768" v="9182"/>
          <ac:spMkLst>
            <pc:docMk/>
            <pc:sldMk cId="1309900500" sldId="315"/>
            <ac:spMk id="61" creationId="{F4791BC2-7CF1-4F11-A226-1B9BA6AD9D0B}"/>
          </ac:spMkLst>
        </pc:spChg>
        <pc:spChg chg="mod">
          <ac:chgData name="Nguyen Minh Quang 20215461" userId="40fd8a71-93ca-4fdb-8999-5bfc8eca4868" providerId="ADAL" clId="{552A5782-21B4-413D-B22F-397C5E138F72}" dt="2021-10-29T09:31:29.768" v="9182"/>
          <ac:spMkLst>
            <pc:docMk/>
            <pc:sldMk cId="1309900500" sldId="315"/>
            <ac:spMk id="62" creationId="{0F3A70D6-8455-4DDF-AE47-36139BC28EB9}"/>
          </ac:spMkLst>
        </pc:spChg>
        <pc:spChg chg="mod">
          <ac:chgData name="Nguyen Minh Quang 20215461" userId="40fd8a71-93ca-4fdb-8999-5bfc8eca4868" providerId="ADAL" clId="{552A5782-21B4-413D-B22F-397C5E138F72}" dt="2021-10-29T09:31:29.768" v="9182"/>
          <ac:spMkLst>
            <pc:docMk/>
            <pc:sldMk cId="1309900500" sldId="315"/>
            <ac:spMk id="63" creationId="{780FD0DF-A3F7-4DB3-82A0-1FCE0B4597DB}"/>
          </ac:spMkLst>
        </pc:spChg>
        <pc:spChg chg="mod">
          <ac:chgData name="Nguyen Minh Quang 20215461" userId="40fd8a71-93ca-4fdb-8999-5bfc8eca4868" providerId="ADAL" clId="{552A5782-21B4-413D-B22F-397C5E138F72}" dt="2021-10-29T09:31:50.568" v="9186"/>
          <ac:spMkLst>
            <pc:docMk/>
            <pc:sldMk cId="1309900500" sldId="315"/>
            <ac:spMk id="65" creationId="{8EAACBA1-8C74-4BE7-B4A2-1FAF9BCE03B2}"/>
          </ac:spMkLst>
        </pc:spChg>
        <pc:spChg chg="mod">
          <ac:chgData name="Nguyen Minh Quang 20215461" userId="40fd8a71-93ca-4fdb-8999-5bfc8eca4868" providerId="ADAL" clId="{552A5782-21B4-413D-B22F-397C5E138F72}" dt="2021-10-29T09:31:50.568" v="9186"/>
          <ac:spMkLst>
            <pc:docMk/>
            <pc:sldMk cId="1309900500" sldId="315"/>
            <ac:spMk id="66" creationId="{8F7C00DF-47B3-4CC5-9E30-62E37B4B0F03}"/>
          </ac:spMkLst>
        </pc:spChg>
        <pc:spChg chg="mod">
          <ac:chgData name="Nguyen Minh Quang 20215461" userId="40fd8a71-93ca-4fdb-8999-5bfc8eca4868" providerId="ADAL" clId="{552A5782-21B4-413D-B22F-397C5E138F72}" dt="2021-10-29T09:31:50.568" v="9186"/>
          <ac:spMkLst>
            <pc:docMk/>
            <pc:sldMk cId="1309900500" sldId="315"/>
            <ac:spMk id="67" creationId="{93B01B58-69F2-4186-8D86-F8B9B6451B58}"/>
          </ac:spMkLst>
        </pc:spChg>
        <pc:spChg chg="mod">
          <ac:chgData name="Nguyen Minh Quang 20215461" userId="40fd8a71-93ca-4fdb-8999-5bfc8eca4868" providerId="ADAL" clId="{552A5782-21B4-413D-B22F-397C5E138F72}" dt="2021-10-29T09:31:50.568" v="9186"/>
          <ac:spMkLst>
            <pc:docMk/>
            <pc:sldMk cId="1309900500" sldId="315"/>
            <ac:spMk id="68" creationId="{8C5D02C6-805B-4DAC-AACF-94003EDD9B0C}"/>
          </ac:spMkLst>
        </pc:spChg>
        <pc:spChg chg="mod">
          <ac:chgData name="Nguyen Minh Quang 20215461" userId="40fd8a71-93ca-4fdb-8999-5bfc8eca4868" providerId="ADAL" clId="{552A5782-21B4-413D-B22F-397C5E138F72}" dt="2021-10-29T09:31:50.568" v="9186"/>
          <ac:spMkLst>
            <pc:docMk/>
            <pc:sldMk cId="1309900500" sldId="315"/>
            <ac:spMk id="69" creationId="{06273AB1-8931-44DE-9EED-859820EAAD0E}"/>
          </ac:spMkLst>
        </pc:spChg>
        <pc:grpChg chg="add del mod">
          <ac:chgData name="Nguyen Minh Quang 20215461" userId="40fd8a71-93ca-4fdb-8999-5bfc8eca4868" providerId="ADAL" clId="{552A5782-21B4-413D-B22F-397C5E138F72}" dt="2021-10-29T09:18:43.055" v="9075" actId="478"/>
          <ac:grpSpMkLst>
            <pc:docMk/>
            <pc:sldMk cId="1309900500" sldId="315"/>
            <ac:grpSpMk id="6" creationId="{AF52D0F0-B74D-48D1-8F55-C8515FEEB2B7}"/>
          </ac:grpSpMkLst>
        </pc:grpChg>
        <pc:grpChg chg="add mod">
          <ac:chgData name="Nguyen Minh Quang 20215461" userId="40fd8a71-93ca-4fdb-8999-5bfc8eca4868" providerId="ADAL" clId="{552A5782-21B4-413D-B22F-397C5E138F72}" dt="2021-10-29T09:32:09.168" v="9189" actId="1076"/>
          <ac:grpSpMkLst>
            <pc:docMk/>
            <pc:sldMk cId="1309900500" sldId="315"/>
            <ac:grpSpMk id="51" creationId="{DF6BD976-DCCB-4896-B137-25E604A4A7F2}"/>
          </ac:grpSpMkLst>
        </pc:grpChg>
        <pc:grpChg chg="add mod">
          <ac:chgData name="Nguyen Minh Quang 20215461" userId="40fd8a71-93ca-4fdb-8999-5bfc8eca4868" providerId="ADAL" clId="{552A5782-21B4-413D-B22F-397C5E138F72}" dt="2021-10-29T09:32:31.251" v="9193" actId="1076"/>
          <ac:grpSpMkLst>
            <pc:docMk/>
            <pc:sldMk cId="1309900500" sldId="315"/>
            <ac:grpSpMk id="57" creationId="{B8A56392-89F2-48BE-B80E-A6586507966E}"/>
          </ac:grpSpMkLst>
        </pc:grpChg>
        <pc:grpChg chg="add mod">
          <ac:chgData name="Nguyen Minh Quang 20215461" userId="40fd8a71-93ca-4fdb-8999-5bfc8eca4868" providerId="ADAL" clId="{552A5782-21B4-413D-B22F-397C5E138F72}" dt="2021-10-29T09:32:42.489" v="9194" actId="1076"/>
          <ac:grpSpMkLst>
            <pc:docMk/>
            <pc:sldMk cId="1309900500" sldId="315"/>
            <ac:grpSpMk id="64" creationId="{FCE1427E-A9C4-4639-8351-0F6450A38295}"/>
          </ac:grpSpMkLst>
        </pc:grpChg>
        <pc:cxnChg chg="add del mod">
          <ac:chgData name="Nguyen Minh Quang 20215461" userId="40fd8a71-93ca-4fdb-8999-5bfc8eca4868" providerId="ADAL" clId="{552A5782-21B4-413D-B22F-397C5E138F72}" dt="2021-10-29T13:36:05.263" v="9216" actId="478"/>
          <ac:cxnSpMkLst>
            <pc:docMk/>
            <pc:sldMk cId="1309900500" sldId="315"/>
            <ac:cxnSpMk id="11" creationId="{01389B7A-118C-4A40-9696-4AECFB3CA435}"/>
          </ac:cxnSpMkLst>
        </pc:cxnChg>
        <pc:cxnChg chg="add del mod">
          <ac:chgData name="Nguyen Minh Quang 20215461" userId="40fd8a71-93ca-4fdb-8999-5bfc8eca4868" providerId="ADAL" clId="{552A5782-21B4-413D-B22F-397C5E138F72}" dt="2021-10-29T13:36:06.341" v="9217" actId="478"/>
          <ac:cxnSpMkLst>
            <pc:docMk/>
            <pc:sldMk cId="1309900500" sldId="315"/>
            <ac:cxnSpMk id="12" creationId="{56C3AD2B-9EFE-435D-A423-C708C1E23044}"/>
          </ac:cxnSpMkLst>
        </pc:cxnChg>
        <pc:cxnChg chg="add mod">
          <ac:chgData name="Nguyen Minh Quang 20215461" userId="40fd8a71-93ca-4fdb-8999-5bfc8eca4868" providerId="ADAL" clId="{552A5782-21B4-413D-B22F-397C5E138F72}" dt="2021-10-29T13:37:11.226" v="9222" actId="14100"/>
          <ac:cxnSpMkLst>
            <pc:docMk/>
            <pc:sldMk cId="1309900500" sldId="315"/>
            <ac:cxnSpMk id="13" creationId="{1BD1DFC6-E1F3-4315-84F5-636ED9A058DB}"/>
          </ac:cxnSpMkLst>
        </pc:cxnChg>
        <pc:cxnChg chg="add mod">
          <ac:chgData name="Nguyen Minh Quang 20215461" userId="40fd8a71-93ca-4fdb-8999-5bfc8eca4868" providerId="ADAL" clId="{552A5782-21B4-413D-B22F-397C5E138F72}" dt="2021-10-29T13:37:04.927" v="9221" actId="14100"/>
          <ac:cxnSpMkLst>
            <pc:docMk/>
            <pc:sldMk cId="1309900500" sldId="315"/>
            <ac:cxnSpMk id="22" creationId="{7292622D-27CB-474F-ACB5-80087FE4CD98}"/>
          </ac:cxnSpMkLst>
        </pc:cxnChg>
      </pc:sldChg>
      <pc:sldChg chg="addSp delSp modSp new mod ord addCm modCm">
        <pc:chgData name="Nguyen Minh Quang 20215461" userId="40fd8a71-93ca-4fdb-8999-5bfc8eca4868" providerId="ADAL" clId="{552A5782-21B4-413D-B22F-397C5E138F72}" dt="2021-10-29T07:55:48.959" v="7175"/>
        <pc:sldMkLst>
          <pc:docMk/>
          <pc:sldMk cId="3755980615" sldId="316"/>
        </pc:sldMkLst>
        <pc:spChg chg="del">
          <ac:chgData name="Nguyen Minh Quang 20215461" userId="40fd8a71-93ca-4fdb-8999-5bfc8eca4868" providerId="ADAL" clId="{552A5782-21B4-413D-B22F-397C5E138F72}" dt="2021-10-29T03:19:28.229" v="6431" actId="478"/>
          <ac:spMkLst>
            <pc:docMk/>
            <pc:sldMk cId="3755980615" sldId="316"/>
            <ac:spMk id="2" creationId="{7B745189-E044-4C8E-8C4D-4B7D2BDB7E2F}"/>
          </ac:spMkLst>
        </pc:spChg>
        <pc:spChg chg="del">
          <ac:chgData name="Nguyen Minh Quang 20215461" userId="40fd8a71-93ca-4fdb-8999-5bfc8eca4868" providerId="ADAL" clId="{552A5782-21B4-413D-B22F-397C5E138F72}" dt="2021-10-29T03:19:27.140" v="6430" actId="478"/>
          <ac:spMkLst>
            <pc:docMk/>
            <pc:sldMk cId="3755980615" sldId="316"/>
            <ac:spMk id="3" creationId="{C1516594-4066-4065-ABF1-618931A3FCF2}"/>
          </ac:spMkLst>
        </pc:spChg>
        <pc:spChg chg="del">
          <ac:chgData name="Nguyen Minh Quang 20215461" userId="40fd8a71-93ca-4fdb-8999-5bfc8eca4868" providerId="ADAL" clId="{552A5782-21B4-413D-B22F-397C5E138F72}" dt="2021-10-29T03:19:25.898" v="6429" actId="478"/>
          <ac:spMkLst>
            <pc:docMk/>
            <pc:sldMk cId="3755980615" sldId="316"/>
            <ac:spMk id="4" creationId="{EC0FFB59-0C56-4924-B21A-EF2B79F8674D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3755980615" sldId="316"/>
            <ac:spMk id="5" creationId="{2D641522-FC52-47EC-8639-4DCE98BD25AE}"/>
          </ac:spMkLst>
        </pc:spChg>
        <pc:spChg chg="add 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3755980615" sldId="316"/>
            <ac:spMk id="6" creationId="{C0A66255-2BF4-4D10-ABF8-E988D1ACF837}"/>
          </ac:spMkLst>
        </pc:spChg>
        <pc:spChg chg="add mod">
          <ac:chgData name="Nguyen Minh Quang 20215461" userId="40fd8a71-93ca-4fdb-8999-5bfc8eca4868" providerId="ADAL" clId="{552A5782-21B4-413D-B22F-397C5E138F72}" dt="2021-10-29T03:21:18.712" v="6527" actId="20577"/>
          <ac:spMkLst>
            <pc:docMk/>
            <pc:sldMk cId="3755980615" sldId="316"/>
            <ac:spMk id="7" creationId="{32C69C84-59FA-4B64-8F2C-B9CE53EC1D1D}"/>
          </ac:spMkLst>
        </pc:spChg>
        <pc:spChg chg="add del mod">
          <ac:chgData name="Nguyen Minh Quang 20215461" userId="40fd8a71-93ca-4fdb-8999-5bfc8eca4868" providerId="ADAL" clId="{552A5782-21B4-413D-B22F-397C5E138F72}" dt="2021-10-29T03:21:37.875" v="6529"/>
          <ac:spMkLst>
            <pc:docMk/>
            <pc:sldMk cId="3755980615" sldId="316"/>
            <ac:spMk id="8" creationId="{4024FE05-E5B4-4D8F-AA29-4ABFDE086886}"/>
          </ac:spMkLst>
        </pc:spChg>
        <pc:spChg chg="add del mod">
          <ac:chgData name="Nguyen Minh Quang 20215461" userId="40fd8a71-93ca-4fdb-8999-5bfc8eca4868" providerId="ADAL" clId="{552A5782-21B4-413D-B22F-397C5E138F72}" dt="2021-10-29T03:21:37.875" v="6529"/>
          <ac:spMkLst>
            <pc:docMk/>
            <pc:sldMk cId="3755980615" sldId="316"/>
            <ac:spMk id="9" creationId="{8033787D-53A8-4A9A-9124-387A98EF4FA7}"/>
          </ac:spMkLst>
        </pc:spChg>
      </pc:sldChg>
      <pc:sldChg chg="modSp add mod modClrScheme chgLayout">
        <pc:chgData name="Nguyen Minh Quang 20215461" userId="40fd8a71-93ca-4fdb-8999-5bfc8eca4868" providerId="ADAL" clId="{552A5782-21B4-413D-B22F-397C5E138F72}" dt="2021-10-29T07:55:48.959" v="7175"/>
        <pc:sldMkLst>
          <pc:docMk/>
          <pc:sldMk cId="2938336381" sldId="317"/>
        </pc:sldMkLst>
        <pc:spChg chg="mod or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2938336381" sldId="317"/>
            <ac:spMk id="5" creationId="{2D641522-FC52-47EC-8639-4DCE98BD25AE}"/>
          </ac:spMkLst>
        </pc:spChg>
        <pc:spChg chg="mod or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2938336381" sldId="317"/>
            <ac:spMk id="6" creationId="{C0A66255-2BF4-4D10-ABF8-E988D1ACF837}"/>
          </ac:spMkLst>
        </pc:spChg>
      </pc:sldChg>
      <pc:sldChg chg="modSp add">
        <pc:chgData name="Nguyen Minh Quang 20215461" userId="40fd8a71-93ca-4fdb-8999-5bfc8eca4868" providerId="ADAL" clId="{552A5782-21B4-413D-B22F-397C5E138F72}" dt="2021-10-29T07:55:48.959" v="7175"/>
        <pc:sldMkLst>
          <pc:docMk/>
          <pc:sldMk cId="3148217258" sldId="318"/>
        </pc:sldMkLst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3148217258" sldId="318"/>
            <ac:spMk id="5" creationId="{2D641522-FC52-47EC-8639-4DCE98BD25AE}"/>
          </ac:spMkLst>
        </pc:spChg>
        <pc:spChg chg="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3148217258" sldId="318"/>
            <ac:spMk id="6" creationId="{C0A66255-2BF4-4D10-ABF8-E988D1ACF837}"/>
          </ac:spMkLst>
        </pc:spChg>
      </pc:sldChg>
      <pc:sldChg chg="addSp delSp modSp add mod modClrScheme chgLayout">
        <pc:chgData name="Nguyen Minh Quang 20215461" userId="40fd8a71-93ca-4fdb-8999-5bfc8eca4868" providerId="ADAL" clId="{552A5782-21B4-413D-B22F-397C5E138F72}" dt="2021-10-29T07:55:48.959" v="7175"/>
        <pc:sldMkLst>
          <pc:docMk/>
          <pc:sldMk cId="4276118977" sldId="319"/>
        </pc:sldMkLst>
        <pc:spChg chg="add del mod ord">
          <ac:chgData name="Nguyen Minh Quang 20215461" userId="40fd8a71-93ca-4fdb-8999-5bfc8eca4868" providerId="ADAL" clId="{552A5782-21B4-413D-B22F-397C5E138F72}" dt="2021-10-29T03:22:15.018" v="6535" actId="700"/>
          <ac:spMkLst>
            <pc:docMk/>
            <pc:sldMk cId="4276118977" sldId="319"/>
            <ac:spMk id="2" creationId="{C8D55F63-2781-4BB7-A830-B227CD4D2C85}"/>
          </ac:spMkLst>
        </pc:spChg>
        <pc:spChg chg="add del mod ord">
          <ac:chgData name="Nguyen Minh Quang 20215461" userId="40fd8a71-93ca-4fdb-8999-5bfc8eca4868" providerId="ADAL" clId="{552A5782-21B4-413D-B22F-397C5E138F72}" dt="2021-10-29T03:22:25.919" v="6537" actId="700"/>
          <ac:spMkLst>
            <pc:docMk/>
            <pc:sldMk cId="4276118977" sldId="319"/>
            <ac:spMk id="3" creationId="{D93BB704-096F-4FA2-B062-67FA8404882B}"/>
          </ac:spMkLst>
        </pc:spChg>
        <pc:spChg chg="add del mod ord">
          <ac:chgData name="Nguyen Minh Quang 20215461" userId="40fd8a71-93ca-4fdb-8999-5bfc8eca4868" providerId="ADAL" clId="{552A5782-21B4-413D-B22F-397C5E138F72}" dt="2021-10-29T03:22:35.794" v="6539" actId="700"/>
          <ac:spMkLst>
            <pc:docMk/>
            <pc:sldMk cId="4276118977" sldId="319"/>
            <ac:spMk id="4" creationId="{08D33C31-E820-4A8A-AFEA-96D864A65D51}"/>
          </ac:spMkLst>
        </pc:spChg>
        <pc:spChg chg="mod or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4276118977" sldId="319"/>
            <ac:spMk id="5" creationId="{2D641522-FC52-47EC-8639-4DCE98BD25AE}"/>
          </ac:spMkLst>
        </pc:spChg>
        <pc:spChg chg="mod or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4276118977" sldId="319"/>
            <ac:spMk id="6" creationId="{C0A66255-2BF4-4D10-ABF8-E988D1ACF837}"/>
          </ac:spMkLst>
        </pc:spChg>
      </pc:sldChg>
      <pc:sldChg chg="addSp delSp modSp new mod modClrScheme addCm modCm chgLayout">
        <pc:chgData name="Nguyen Minh Quang 20215461" userId="40fd8a71-93ca-4fdb-8999-5bfc8eca4868" providerId="ADAL" clId="{552A5782-21B4-413D-B22F-397C5E138F72}" dt="2021-10-30T01:05:52.836" v="9264" actId="1076"/>
        <pc:sldMkLst>
          <pc:docMk/>
          <pc:sldMk cId="3193858189" sldId="320"/>
        </pc:sldMkLst>
        <pc:spChg chg="del mod ord">
          <ac:chgData name="Nguyen Minh Quang 20215461" userId="40fd8a71-93ca-4fdb-8999-5bfc8eca4868" providerId="ADAL" clId="{552A5782-21B4-413D-B22F-397C5E138F72}" dt="2021-10-29T03:29:59.880" v="6556" actId="700"/>
          <ac:spMkLst>
            <pc:docMk/>
            <pc:sldMk cId="3193858189" sldId="320"/>
            <ac:spMk id="2" creationId="{8E106537-0F30-4E94-9073-CF8249F9CC4D}"/>
          </ac:spMkLst>
        </pc:spChg>
        <pc:spChg chg="del mod ord">
          <ac:chgData name="Nguyen Minh Quang 20215461" userId="40fd8a71-93ca-4fdb-8999-5bfc8eca4868" providerId="ADAL" clId="{552A5782-21B4-413D-B22F-397C5E138F72}" dt="2021-10-29T03:29:59.880" v="6556" actId="700"/>
          <ac:spMkLst>
            <pc:docMk/>
            <pc:sldMk cId="3193858189" sldId="320"/>
            <ac:spMk id="3" creationId="{29B9B9E0-6B61-4CE2-BC75-61AAD25EDB72}"/>
          </ac:spMkLst>
        </pc:spChg>
        <pc:spChg chg="add del mod ord">
          <ac:chgData name="Nguyen Minh Quang 20215461" userId="40fd8a71-93ca-4fdb-8999-5bfc8eca4868" providerId="ADAL" clId="{552A5782-21B4-413D-B22F-397C5E138F72}" dt="2021-10-29T03:30:25.374" v="6557"/>
          <ac:spMkLst>
            <pc:docMk/>
            <pc:sldMk cId="3193858189" sldId="320"/>
            <ac:spMk id="4" creationId="{E8A52C8E-54FE-4F83-8556-AFA2FF785E37}"/>
          </ac:spMkLst>
        </pc:spChg>
        <pc:spChg chg="add mod or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3193858189" sldId="320"/>
            <ac:spMk id="5" creationId="{A0A3DCCC-A1EA-49D0-B49E-8E7616BBA010}"/>
          </ac:spMkLst>
        </pc:spChg>
        <pc:spChg chg="add mod">
          <ac:chgData name="Nguyen Minh Quang 20215461" userId="40fd8a71-93ca-4fdb-8999-5bfc8eca4868" providerId="ADAL" clId="{552A5782-21B4-413D-B22F-397C5E138F72}" dt="2021-10-29T07:55:48.959" v="7175"/>
          <ac:spMkLst>
            <pc:docMk/>
            <pc:sldMk cId="3193858189" sldId="320"/>
            <ac:spMk id="6" creationId="{3010EDB6-2832-4ADA-BC1B-41DDC69C5269}"/>
          </ac:spMkLst>
        </pc:spChg>
        <pc:spChg chg="add del mod">
          <ac:chgData name="Nguyen Minh Quang 20215461" userId="40fd8a71-93ca-4fdb-8999-5bfc8eca4868" providerId="ADAL" clId="{552A5782-21B4-413D-B22F-397C5E138F72}" dt="2021-10-30T01:05:52.836" v="9264" actId="1076"/>
          <ac:spMkLst>
            <pc:docMk/>
            <pc:sldMk cId="3193858189" sldId="320"/>
            <ac:spMk id="8" creationId="{6F25DFAF-B752-41C9-96EF-604352D3125B}"/>
          </ac:spMkLst>
        </pc:spChg>
      </pc:sldChg>
      <pc:sldChg chg="modSp mod">
        <pc:chgData name="Nguyen Minh Quang 20215461" userId="40fd8a71-93ca-4fdb-8999-5bfc8eca4868" providerId="ADAL" clId="{552A5782-21B4-413D-B22F-397C5E138F72}" dt="2021-11-01T00:45:16.986" v="9303" actId="2711"/>
        <pc:sldMkLst>
          <pc:docMk/>
          <pc:sldMk cId="268790245" sldId="321"/>
        </pc:sldMkLst>
        <pc:spChg chg="mod">
          <ac:chgData name="Nguyen Minh Quang 20215461" userId="40fd8a71-93ca-4fdb-8999-5bfc8eca4868" providerId="ADAL" clId="{552A5782-21B4-413D-B22F-397C5E138F72}" dt="2021-11-01T00:45:16.986" v="9303" actId="2711"/>
          <ac:spMkLst>
            <pc:docMk/>
            <pc:sldMk cId="268790245" sldId="321"/>
            <ac:spMk id="13" creationId="{B2995E8D-D529-48BA-8DDA-D8F262CDD340}"/>
          </ac:spMkLst>
        </pc:spChg>
        <pc:spChg chg="mod">
          <ac:chgData name="Nguyen Minh Quang 20215461" userId="40fd8a71-93ca-4fdb-8999-5bfc8eca4868" providerId="ADAL" clId="{552A5782-21B4-413D-B22F-397C5E138F72}" dt="2021-11-01T00:45:10.846" v="9302" actId="2711"/>
          <ac:spMkLst>
            <pc:docMk/>
            <pc:sldMk cId="268790245" sldId="321"/>
            <ac:spMk id="14" creationId="{86C86C6F-A231-41E4-8C71-2FF5344C20F1}"/>
          </ac:spMkLst>
        </pc:spChg>
      </pc:sldChg>
      <pc:sldChg chg="addSp delSp modSp new add del mod modClrScheme chgLayout">
        <pc:chgData name="Nguyen Minh Quang 20215461" userId="40fd8a71-93ca-4fdb-8999-5bfc8eca4868" providerId="ADAL" clId="{552A5782-21B4-413D-B22F-397C5E138F72}" dt="2021-10-29T08:21:46.097" v="7556" actId="47"/>
        <pc:sldMkLst>
          <pc:docMk/>
          <pc:sldMk cId="1399278345" sldId="321"/>
        </pc:sldMkLst>
        <pc:spChg chg="del mod ord">
          <ac:chgData name="Nguyen Minh Quang 20215461" userId="40fd8a71-93ca-4fdb-8999-5bfc8eca4868" providerId="ADAL" clId="{552A5782-21B4-413D-B22F-397C5E138F72}" dt="2021-10-29T03:32:01.628" v="6601" actId="700"/>
          <ac:spMkLst>
            <pc:docMk/>
            <pc:sldMk cId="1399278345" sldId="321"/>
            <ac:spMk id="2" creationId="{3DA0CEC8-D972-4498-832C-B69D34D2DC2F}"/>
          </ac:spMkLst>
        </pc:spChg>
        <pc:spChg chg="add del mod">
          <ac:chgData name="Nguyen Minh Quang 20215461" userId="40fd8a71-93ca-4fdb-8999-5bfc8eca4868" providerId="ADAL" clId="{552A5782-21B4-413D-B22F-397C5E138F72}" dt="2021-10-29T07:58:49.695" v="7265" actId="6264"/>
          <ac:spMkLst>
            <pc:docMk/>
            <pc:sldMk cId="1399278345" sldId="321"/>
            <ac:spMk id="2" creationId="{7F5834ED-F1F6-434B-8923-F9AF26C1F58C}"/>
          </ac:spMkLst>
        </pc:spChg>
        <pc:spChg chg="add del mod">
          <ac:chgData name="Nguyen Minh Quang 20215461" userId="40fd8a71-93ca-4fdb-8999-5bfc8eca4868" providerId="ADAL" clId="{552A5782-21B4-413D-B22F-397C5E138F72}" dt="2021-10-29T07:58:49.695" v="7265" actId="6264"/>
          <ac:spMkLst>
            <pc:docMk/>
            <pc:sldMk cId="1399278345" sldId="321"/>
            <ac:spMk id="3" creationId="{CA87765D-7652-4B77-83BF-A01A0EAD69CE}"/>
          </ac:spMkLst>
        </pc:spChg>
        <pc:spChg chg="del mod ord">
          <ac:chgData name="Nguyen Minh Quang 20215461" userId="40fd8a71-93ca-4fdb-8999-5bfc8eca4868" providerId="ADAL" clId="{552A5782-21B4-413D-B22F-397C5E138F72}" dt="2021-10-29T03:32:01.628" v="6601" actId="700"/>
          <ac:spMkLst>
            <pc:docMk/>
            <pc:sldMk cId="1399278345" sldId="321"/>
            <ac:spMk id="3" creationId="{EF81845D-AD64-4975-8B50-48CC291CAF2B}"/>
          </ac:spMkLst>
        </pc:spChg>
        <pc:spChg chg="del mod ord">
          <ac:chgData name="Nguyen Minh Quang 20215461" userId="40fd8a71-93ca-4fdb-8999-5bfc8eca4868" providerId="ADAL" clId="{552A5782-21B4-413D-B22F-397C5E138F72}" dt="2021-10-29T07:59:43.168" v="7274" actId="478"/>
          <ac:spMkLst>
            <pc:docMk/>
            <pc:sldMk cId="1399278345" sldId="321"/>
            <ac:spMk id="4" creationId="{811AF855-599A-4220-ABF4-7E033193E877}"/>
          </ac:spMkLst>
        </pc:spChg>
        <pc:spChg chg="add del mod ord">
          <ac:chgData name="Nguyen Minh Quang 20215461" userId="40fd8a71-93ca-4fdb-8999-5bfc8eca4868" providerId="ADAL" clId="{552A5782-21B4-413D-B22F-397C5E138F72}" dt="2021-10-29T08:00:05.877" v="7275" actId="21"/>
          <ac:spMkLst>
            <pc:docMk/>
            <pc:sldMk cId="1399278345" sldId="321"/>
            <ac:spMk id="5" creationId="{C7ED1EDB-2D48-4945-B620-1C67BA7F3A65}"/>
          </ac:spMkLst>
        </pc:spChg>
        <pc:spChg chg="add del mod ord">
          <ac:chgData name="Nguyen Minh Quang 20215461" userId="40fd8a71-93ca-4fdb-8999-5bfc8eca4868" providerId="ADAL" clId="{552A5782-21B4-413D-B22F-397C5E138F72}" dt="2021-10-29T08:00:05.877" v="7275" actId="21"/>
          <ac:spMkLst>
            <pc:docMk/>
            <pc:sldMk cId="1399278345" sldId="321"/>
            <ac:spMk id="6" creationId="{F2BE4835-8B4A-47A7-ADAC-D1B69B944567}"/>
          </ac:spMkLst>
        </pc:spChg>
        <pc:spChg chg="add del mod ord">
          <ac:chgData name="Nguyen Minh Quang 20215461" userId="40fd8a71-93ca-4fdb-8999-5bfc8eca4868" providerId="ADAL" clId="{552A5782-21B4-413D-B22F-397C5E138F72}" dt="2021-10-29T08:00:10.500" v="7276" actId="700"/>
          <ac:spMkLst>
            <pc:docMk/>
            <pc:sldMk cId="1399278345" sldId="321"/>
            <ac:spMk id="8" creationId="{F065EA21-AB42-4376-9B14-672C881ECC80}"/>
          </ac:spMkLst>
        </pc:spChg>
        <pc:spChg chg="add del mod">
          <ac:chgData name="Nguyen Minh Quang 20215461" userId="40fd8a71-93ca-4fdb-8999-5bfc8eca4868" providerId="ADAL" clId="{552A5782-21B4-413D-B22F-397C5E138F72}" dt="2021-10-29T08:00:10.500" v="7276" actId="700"/>
          <ac:spMkLst>
            <pc:docMk/>
            <pc:sldMk cId="1399278345" sldId="321"/>
            <ac:spMk id="10" creationId="{8E337565-0BB4-4404-8360-7EC9E008FE2B}"/>
          </ac:spMkLst>
        </pc:spChg>
        <pc:spChg chg="add del mod ord">
          <ac:chgData name="Nguyen Minh Quang 20215461" userId="40fd8a71-93ca-4fdb-8999-5bfc8eca4868" providerId="ADAL" clId="{552A5782-21B4-413D-B22F-397C5E138F72}" dt="2021-10-29T08:00:16.037" v="7277" actId="478"/>
          <ac:spMkLst>
            <pc:docMk/>
            <pc:sldMk cId="1399278345" sldId="321"/>
            <ac:spMk id="11" creationId="{15BC9A56-C6A8-4646-A499-D83566411E00}"/>
          </ac:spMkLst>
        </pc:spChg>
        <pc:spChg chg="add del mod">
          <ac:chgData name="Nguyen Minh Quang 20215461" userId="40fd8a71-93ca-4fdb-8999-5bfc8eca4868" providerId="ADAL" clId="{552A5782-21B4-413D-B22F-397C5E138F72}" dt="2021-10-29T08:17:40.985" v="7509" actId="21"/>
          <ac:spMkLst>
            <pc:docMk/>
            <pc:sldMk cId="1399278345" sldId="321"/>
            <ac:spMk id="12" creationId="{001C5DFA-34EC-4A65-8629-3BA43DCA72F7}"/>
          </ac:spMkLst>
        </pc:spChg>
        <pc:spChg chg="add del mod">
          <ac:chgData name="Nguyen Minh Quang 20215461" userId="40fd8a71-93ca-4fdb-8999-5bfc8eca4868" providerId="ADAL" clId="{552A5782-21B4-413D-B22F-397C5E138F72}" dt="2021-10-29T08:17:40.985" v="7509" actId="21"/>
          <ac:spMkLst>
            <pc:docMk/>
            <pc:sldMk cId="1399278345" sldId="321"/>
            <ac:spMk id="13" creationId="{36958B05-AE1F-4B66-A441-9F4661DEF8D5}"/>
          </ac:spMkLst>
        </pc:spChg>
        <pc:spChg chg="add del mod">
          <ac:chgData name="Nguyen Minh Quang 20215461" userId="40fd8a71-93ca-4fdb-8999-5bfc8eca4868" providerId="ADAL" clId="{552A5782-21B4-413D-B22F-397C5E138F72}" dt="2021-10-29T08:21:39.686" v="7551" actId="700"/>
          <ac:spMkLst>
            <pc:docMk/>
            <pc:sldMk cId="1399278345" sldId="321"/>
            <ac:spMk id="14" creationId="{47BD76EF-83E9-457B-9730-BAAD1612BC85}"/>
          </ac:spMkLst>
        </pc:spChg>
        <pc:spChg chg="add del mod">
          <ac:chgData name="Nguyen Minh Quang 20215461" userId="40fd8a71-93ca-4fdb-8999-5bfc8eca4868" providerId="ADAL" clId="{552A5782-21B4-413D-B22F-397C5E138F72}" dt="2021-10-29T08:21:39.686" v="7551" actId="700"/>
          <ac:spMkLst>
            <pc:docMk/>
            <pc:sldMk cId="1399278345" sldId="321"/>
            <ac:spMk id="15" creationId="{197B523D-0B6A-442B-A793-B98B761D1D9B}"/>
          </ac:spMkLst>
        </pc:spChg>
        <pc:spChg chg="add del mod">
          <ac:chgData name="Nguyen Minh Quang 20215461" userId="40fd8a71-93ca-4fdb-8999-5bfc8eca4868" providerId="ADAL" clId="{552A5782-21B4-413D-B22F-397C5E138F72}" dt="2021-10-29T08:21:39.686" v="7551" actId="700"/>
          <ac:spMkLst>
            <pc:docMk/>
            <pc:sldMk cId="1399278345" sldId="321"/>
            <ac:spMk id="16" creationId="{20616370-4020-448F-B9A9-0F4C4DA553C7}"/>
          </ac:spMkLst>
        </pc:spChg>
        <pc:spChg chg="add del mod ord">
          <ac:chgData name="Nguyen Minh Quang 20215461" userId="40fd8a71-93ca-4fdb-8999-5bfc8eca4868" providerId="ADAL" clId="{552A5782-21B4-413D-B22F-397C5E138F72}" dt="2021-10-29T08:21:40.157" v="7552" actId="700"/>
          <ac:spMkLst>
            <pc:docMk/>
            <pc:sldMk cId="1399278345" sldId="321"/>
            <ac:spMk id="17" creationId="{6F095879-9004-40A9-B706-040D51BA6C0E}"/>
          </ac:spMkLst>
        </pc:spChg>
        <pc:spChg chg="add del mod ord">
          <ac:chgData name="Nguyen Minh Quang 20215461" userId="40fd8a71-93ca-4fdb-8999-5bfc8eca4868" providerId="ADAL" clId="{552A5782-21B4-413D-B22F-397C5E138F72}" dt="2021-10-29T08:21:40.157" v="7552" actId="700"/>
          <ac:spMkLst>
            <pc:docMk/>
            <pc:sldMk cId="1399278345" sldId="321"/>
            <ac:spMk id="18" creationId="{21FD3E0E-1706-4853-BE31-FB869B49FCAE}"/>
          </ac:spMkLst>
        </pc:spChg>
        <pc:spChg chg="add del mod ord">
          <ac:chgData name="Nguyen Minh Quang 20215461" userId="40fd8a71-93ca-4fdb-8999-5bfc8eca4868" providerId="ADAL" clId="{552A5782-21B4-413D-B22F-397C5E138F72}" dt="2021-10-29T08:21:40.157" v="7552" actId="700"/>
          <ac:spMkLst>
            <pc:docMk/>
            <pc:sldMk cId="1399278345" sldId="321"/>
            <ac:spMk id="19" creationId="{8124BCE9-9AFE-468E-93DB-B78A6D2D6C0C}"/>
          </ac:spMkLst>
        </pc:spChg>
      </pc:sldChg>
      <pc:sldChg chg="add del">
        <pc:chgData name="Nguyen Minh Quang 20215461" userId="40fd8a71-93ca-4fdb-8999-5bfc8eca4868" providerId="ADAL" clId="{552A5782-21B4-413D-B22F-397C5E138F72}" dt="2021-10-29T08:21:32.805" v="7532"/>
        <pc:sldMkLst>
          <pc:docMk/>
          <pc:sldMk cId="3811349324" sldId="321"/>
        </pc:sldMkLst>
      </pc:sldChg>
      <pc:sldChg chg="modSp mod">
        <pc:chgData name="Nguyen Minh Quang 20215461" userId="40fd8a71-93ca-4fdb-8999-5bfc8eca4868" providerId="ADAL" clId="{552A5782-21B4-413D-B22F-397C5E138F72}" dt="2021-11-01T00:45:29.977" v="9304" actId="2711"/>
        <pc:sldMkLst>
          <pc:docMk/>
          <pc:sldMk cId="2269590250" sldId="322"/>
        </pc:sldMkLst>
        <pc:spChg chg="mod">
          <ac:chgData name="Nguyen Minh Quang 20215461" userId="40fd8a71-93ca-4fdb-8999-5bfc8eca4868" providerId="ADAL" clId="{552A5782-21B4-413D-B22F-397C5E138F72}" dt="2021-11-01T00:45:29.977" v="9304" actId="2711"/>
          <ac:spMkLst>
            <pc:docMk/>
            <pc:sldMk cId="2269590250" sldId="322"/>
            <ac:spMk id="11" creationId="{C0D3AB8F-2910-4C41-A705-285F48C45440}"/>
          </ac:spMkLst>
        </pc:spChg>
      </pc:sldChg>
      <pc:sldChg chg="delSp mod">
        <pc:chgData name="Nguyen Minh Quang 20215461" userId="40fd8a71-93ca-4fdb-8999-5bfc8eca4868" providerId="ADAL" clId="{552A5782-21B4-413D-B22F-397C5E138F72}" dt="2021-10-30T01:04:13.822" v="9257" actId="478"/>
        <pc:sldMkLst>
          <pc:docMk/>
          <pc:sldMk cId="3181091237" sldId="325"/>
        </pc:sldMkLst>
        <pc:spChg chg="del">
          <ac:chgData name="Nguyen Minh Quang 20215461" userId="40fd8a71-93ca-4fdb-8999-5bfc8eca4868" providerId="ADAL" clId="{552A5782-21B4-413D-B22F-397C5E138F72}" dt="2021-10-30T01:04:13.822" v="9257" actId="478"/>
          <ac:spMkLst>
            <pc:docMk/>
            <pc:sldMk cId="3181091237" sldId="325"/>
            <ac:spMk id="2" creationId="{BF9A3E85-6C86-4A2F-A733-310E29F923E7}"/>
          </ac:spMkLst>
        </pc:spChg>
      </pc:sldChg>
      <pc:sldChg chg="delSp mod">
        <pc:chgData name="Nguyen Minh Quang 20215461" userId="40fd8a71-93ca-4fdb-8999-5bfc8eca4868" providerId="ADAL" clId="{552A5782-21B4-413D-B22F-397C5E138F72}" dt="2021-10-30T01:03:52.830" v="9256" actId="478"/>
        <pc:sldMkLst>
          <pc:docMk/>
          <pc:sldMk cId="1951912095" sldId="326"/>
        </pc:sldMkLst>
        <pc:spChg chg="del">
          <ac:chgData name="Nguyen Minh Quang 20215461" userId="40fd8a71-93ca-4fdb-8999-5bfc8eca4868" providerId="ADAL" clId="{552A5782-21B4-413D-B22F-397C5E138F72}" dt="2021-10-30T01:03:52.830" v="9256" actId="478"/>
          <ac:spMkLst>
            <pc:docMk/>
            <pc:sldMk cId="1951912095" sldId="326"/>
            <ac:spMk id="2" creationId="{BF9A3E85-6C86-4A2F-A733-310E29F923E7}"/>
          </ac:spMkLst>
        </pc:spChg>
      </pc:sldChg>
      <pc:sldChg chg="delSp mod">
        <pc:chgData name="Nguyen Minh Quang 20215461" userId="40fd8a71-93ca-4fdb-8999-5bfc8eca4868" providerId="ADAL" clId="{552A5782-21B4-413D-B22F-397C5E138F72}" dt="2021-10-30T01:03:48.358" v="9255" actId="478"/>
        <pc:sldMkLst>
          <pc:docMk/>
          <pc:sldMk cId="2499044928" sldId="327"/>
        </pc:sldMkLst>
        <pc:spChg chg="del">
          <ac:chgData name="Nguyen Minh Quang 20215461" userId="40fd8a71-93ca-4fdb-8999-5bfc8eca4868" providerId="ADAL" clId="{552A5782-21B4-413D-B22F-397C5E138F72}" dt="2021-10-30T01:03:48.358" v="9255" actId="478"/>
          <ac:spMkLst>
            <pc:docMk/>
            <pc:sldMk cId="2499044928" sldId="327"/>
            <ac:spMk id="2" creationId="{BF9A3E85-6C86-4A2F-A733-310E29F923E7}"/>
          </ac:spMkLst>
        </pc:spChg>
      </pc:sldChg>
      <pc:sldChg chg="delSp mod">
        <pc:chgData name="Nguyen Minh Quang 20215461" userId="40fd8a71-93ca-4fdb-8999-5bfc8eca4868" providerId="ADAL" clId="{552A5782-21B4-413D-B22F-397C5E138F72}" dt="2021-10-30T01:03:40.916" v="9254" actId="478"/>
        <pc:sldMkLst>
          <pc:docMk/>
          <pc:sldMk cId="3117200239" sldId="328"/>
        </pc:sldMkLst>
        <pc:spChg chg="del">
          <ac:chgData name="Nguyen Minh Quang 20215461" userId="40fd8a71-93ca-4fdb-8999-5bfc8eca4868" providerId="ADAL" clId="{552A5782-21B4-413D-B22F-397C5E138F72}" dt="2021-10-30T01:03:40.916" v="9254" actId="478"/>
          <ac:spMkLst>
            <pc:docMk/>
            <pc:sldMk cId="3117200239" sldId="328"/>
            <ac:spMk id="2" creationId="{BF9A3E85-6C86-4A2F-A733-310E29F923E7}"/>
          </ac:spMkLst>
        </pc:spChg>
      </pc:sldChg>
      <pc:sldChg chg="modSp">
        <pc:chgData name="Nguyen Minh Quang 20215461" userId="40fd8a71-93ca-4fdb-8999-5bfc8eca4868" providerId="ADAL" clId="{552A5782-21B4-413D-B22F-397C5E138F72}" dt="2021-11-01T00:52:51.516" v="9313" actId="20577"/>
        <pc:sldMkLst>
          <pc:docMk/>
          <pc:sldMk cId="3623970517" sldId="330"/>
        </pc:sldMkLst>
        <pc:spChg chg="mod">
          <ac:chgData name="Nguyen Minh Quang 20215461" userId="40fd8a71-93ca-4fdb-8999-5bfc8eca4868" providerId="ADAL" clId="{552A5782-21B4-413D-B22F-397C5E138F72}" dt="2021-11-01T00:52:51.516" v="9313" actId="20577"/>
          <ac:spMkLst>
            <pc:docMk/>
            <pc:sldMk cId="3623970517" sldId="330"/>
            <ac:spMk id="4" creationId="{03DC2151-5221-445B-B15C-F1C3BDE3876A}"/>
          </ac:spMkLst>
        </pc:spChg>
        <pc:spChg chg="mod">
          <ac:chgData name="Nguyen Minh Quang 20215461" userId="40fd8a71-93ca-4fdb-8999-5bfc8eca4868" providerId="ADAL" clId="{552A5782-21B4-413D-B22F-397C5E138F72}" dt="2021-11-01T00:46:05.938" v="9309" actId="2711"/>
          <ac:spMkLst>
            <pc:docMk/>
            <pc:sldMk cId="3623970517" sldId="330"/>
            <ac:spMk id="5" creationId="{F037F3FB-D427-4147-8E8C-2DF5B2975B16}"/>
          </ac:spMkLst>
        </pc:spChg>
        <pc:spChg chg="mod">
          <ac:chgData name="Nguyen Minh Quang 20215461" userId="40fd8a71-93ca-4fdb-8999-5bfc8eca4868" providerId="ADAL" clId="{552A5782-21B4-413D-B22F-397C5E138F72}" dt="2021-11-01T00:46:10.833" v="9310" actId="2711"/>
          <ac:spMkLst>
            <pc:docMk/>
            <pc:sldMk cId="3623970517" sldId="330"/>
            <ac:spMk id="6" creationId="{AE912A42-81E9-40F2-95E1-29AF4FB573AF}"/>
          </ac:spMkLst>
        </pc:spChg>
        <pc:spChg chg="mod">
          <ac:chgData name="Nguyen Minh Quang 20215461" userId="40fd8a71-93ca-4fdb-8999-5bfc8eca4868" providerId="ADAL" clId="{552A5782-21B4-413D-B22F-397C5E138F72}" dt="2021-11-01T00:45:58.220" v="9308" actId="2711"/>
          <ac:spMkLst>
            <pc:docMk/>
            <pc:sldMk cId="3623970517" sldId="330"/>
            <ac:spMk id="7" creationId="{A1B51A0D-E5DF-4A87-8CE0-4FE7C4EDE495}"/>
          </ac:spMkLst>
        </pc:spChg>
        <pc:spChg chg="mod">
          <ac:chgData name="Nguyen Minh Quang 20215461" userId="40fd8a71-93ca-4fdb-8999-5bfc8eca4868" providerId="ADAL" clId="{552A5782-21B4-413D-B22F-397C5E138F72}" dt="2021-11-01T00:45:49.008" v="9306" actId="2711"/>
          <ac:spMkLst>
            <pc:docMk/>
            <pc:sldMk cId="3623970517" sldId="330"/>
            <ac:spMk id="10" creationId="{ECAA44A6-8426-4151-AC81-4A7F1C460BB3}"/>
          </ac:spMkLst>
        </pc:spChg>
        <pc:spChg chg="mod">
          <ac:chgData name="Nguyen Minh Quang 20215461" userId="40fd8a71-93ca-4fdb-8999-5bfc8eca4868" providerId="ADAL" clId="{552A5782-21B4-413D-B22F-397C5E138F72}" dt="2021-11-01T00:45:41.600" v="9305" actId="2711"/>
          <ac:spMkLst>
            <pc:docMk/>
            <pc:sldMk cId="3623970517" sldId="330"/>
            <ac:spMk id="30" creationId="{28F37D4F-0EAC-416F-831E-95459B294880}"/>
          </ac:spMkLst>
        </pc:spChg>
      </pc:sldChg>
      <pc:sldChg chg="addSp delSp modSp add mod delAnim modAnim">
        <pc:chgData name="Nguyen Minh Quang 20215461" userId="40fd8a71-93ca-4fdb-8999-5bfc8eca4868" providerId="ADAL" clId="{552A5782-21B4-413D-B22F-397C5E138F72}" dt="2021-11-01T01:25:02.601" v="9442" actId="14100"/>
        <pc:sldMkLst>
          <pc:docMk/>
          <pc:sldMk cId="3537403545" sldId="333"/>
        </pc:sldMkLst>
        <pc:spChg chg="mod">
          <ac:chgData name="Nguyen Minh Quang 20215461" userId="40fd8a71-93ca-4fdb-8999-5bfc8eca4868" providerId="ADAL" clId="{552A5782-21B4-413D-B22F-397C5E138F72}" dt="2021-11-01T01:23:54.592" v="9431" actId="1076"/>
          <ac:spMkLst>
            <pc:docMk/>
            <pc:sldMk cId="3537403545" sldId="333"/>
            <ac:spMk id="7" creationId="{58EE2F95-FE9D-4937-BAFE-9D8289F384D9}"/>
          </ac:spMkLst>
        </pc:spChg>
        <pc:spChg chg="del">
          <ac:chgData name="Nguyen Minh Quang 20215461" userId="40fd8a71-93ca-4fdb-8999-5bfc8eca4868" providerId="ADAL" clId="{552A5782-21B4-413D-B22F-397C5E138F72}" dt="2021-11-01T01:05:12.332" v="9372" actId="478"/>
          <ac:spMkLst>
            <pc:docMk/>
            <pc:sldMk cId="3537403545" sldId="333"/>
            <ac:spMk id="11" creationId="{815155A2-A53B-4847-AF02-65F475D0568D}"/>
          </ac:spMkLst>
        </pc:spChg>
        <pc:spChg chg="mod">
          <ac:chgData name="Nguyen Minh Quang 20215461" userId="40fd8a71-93ca-4fdb-8999-5bfc8eca4868" providerId="ADAL" clId="{552A5782-21B4-413D-B22F-397C5E138F72}" dt="2021-11-01T01:23:02.506" v="9417" actId="1076"/>
          <ac:spMkLst>
            <pc:docMk/>
            <pc:sldMk cId="3537403545" sldId="333"/>
            <ac:spMk id="12" creationId="{EF59F7C4-B044-429F-A28E-F0B19C373F3F}"/>
          </ac:spMkLst>
        </pc:spChg>
        <pc:picChg chg="add mod">
          <ac:chgData name="Nguyen Minh Quang 20215461" userId="40fd8a71-93ca-4fdb-8999-5bfc8eca4868" providerId="ADAL" clId="{552A5782-21B4-413D-B22F-397C5E138F72}" dt="2021-11-01T01:25:02.601" v="9442" actId="14100"/>
          <ac:picMkLst>
            <pc:docMk/>
            <pc:sldMk cId="3537403545" sldId="333"/>
            <ac:picMk id="2" creationId="{4B5230E7-2361-4D5F-89C5-93DA06365C60}"/>
          </ac:picMkLst>
        </pc:picChg>
        <pc:picChg chg="del">
          <ac:chgData name="Nguyen Minh Quang 20215461" userId="40fd8a71-93ca-4fdb-8999-5bfc8eca4868" providerId="ADAL" clId="{552A5782-21B4-413D-B22F-397C5E138F72}" dt="2021-11-01T01:02:08.683" v="9332" actId="478"/>
          <ac:picMkLst>
            <pc:docMk/>
            <pc:sldMk cId="3537403545" sldId="333"/>
            <ac:picMk id="3" creationId="{1745CBC4-D678-4EFD-8346-ECB4D8D265EC}"/>
          </ac:picMkLst>
        </pc:picChg>
        <pc:picChg chg="del">
          <ac:chgData name="Nguyen Minh Quang 20215461" userId="40fd8a71-93ca-4fdb-8999-5bfc8eca4868" providerId="ADAL" clId="{552A5782-21B4-413D-B22F-397C5E138F72}" dt="2021-11-01T01:02:08.096" v="9331" actId="478"/>
          <ac:picMkLst>
            <pc:docMk/>
            <pc:sldMk cId="3537403545" sldId="333"/>
            <ac:picMk id="1026" creationId="{90CB1C17-5955-4ABA-AAF3-E5F702E3F56B}"/>
          </ac:picMkLst>
        </pc:picChg>
        <pc:picChg chg="add mod">
          <ac:chgData name="Nguyen Minh Quang 20215461" userId="40fd8a71-93ca-4fdb-8999-5bfc8eca4868" providerId="ADAL" clId="{552A5782-21B4-413D-B22F-397C5E138F72}" dt="2021-11-01T01:24:57.724" v="9441" actId="14100"/>
          <ac:picMkLst>
            <pc:docMk/>
            <pc:sldMk cId="3537403545" sldId="333"/>
            <ac:picMk id="1026" creationId="{D80A8BFC-AFB8-485E-8215-0321C58A3E67}"/>
          </ac:picMkLst>
        </pc:picChg>
        <pc:picChg chg="del">
          <ac:chgData name="Nguyen Minh Quang 20215461" userId="40fd8a71-93ca-4fdb-8999-5bfc8eca4868" providerId="ADAL" clId="{552A5782-21B4-413D-B22F-397C5E138F72}" dt="2021-11-01T01:02:09.272" v="9333" actId="478"/>
          <ac:picMkLst>
            <pc:docMk/>
            <pc:sldMk cId="3537403545" sldId="333"/>
            <ac:picMk id="1028" creationId="{6692E54A-0846-440B-961E-62E19256942A}"/>
          </ac:picMkLst>
        </pc:picChg>
        <pc:picChg chg="del">
          <ac:chgData name="Nguyen Minh Quang 20215461" userId="40fd8a71-93ca-4fdb-8999-5bfc8eca4868" providerId="ADAL" clId="{552A5782-21B4-413D-B22F-397C5E138F72}" dt="2021-11-01T01:02:09.742" v="9334" actId="478"/>
          <ac:picMkLst>
            <pc:docMk/>
            <pc:sldMk cId="3537403545" sldId="333"/>
            <ac:picMk id="2050" creationId="{DB1104E2-A38A-4508-AB3A-1030763E5739}"/>
          </ac:picMkLst>
        </pc:picChg>
        <pc:picChg chg="add del mod">
          <ac:chgData name="Nguyen Minh Quang 20215461" userId="40fd8a71-93ca-4fdb-8999-5bfc8eca4868" providerId="ADAL" clId="{552A5782-21B4-413D-B22F-397C5E138F72}" dt="2021-11-01T01:22:08.511" v="9407" actId="478"/>
          <ac:picMkLst>
            <pc:docMk/>
            <pc:sldMk cId="3537403545" sldId="333"/>
            <ac:picMk id="2052" creationId="{1AAFA7B5-8DCA-48C8-AF63-2E54C4FF1650}"/>
          </ac:picMkLst>
        </pc:picChg>
        <pc:picChg chg="add mod">
          <ac:chgData name="Nguyen Minh Quang 20215461" userId="40fd8a71-93ca-4fdb-8999-5bfc8eca4868" providerId="ADAL" clId="{552A5782-21B4-413D-B22F-397C5E138F72}" dt="2021-11-01T01:22:37.983" v="9415" actId="1076"/>
          <ac:picMkLst>
            <pc:docMk/>
            <pc:sldMk cId="3537403545" sldId="333"/>
            <ac:picMk id="2054" creationId="{FBD90DA5-54EF-412A-B921-21EECB548D8D}"/>
          </ac:picMkLst>
        </pc:picChg>
        <pc:picChg chg="add mod">
          <ac:chgData name="Nguyen Minh Quang 20215461" userId="40fd8a71-93ca-4fdb-8999-5bfc8eca4868" providerId="ADAL" clId="{552A5782-21B4-413D-B22F-397C5E138F72}" dt="2021-11-01T01:23:30.033" v="9424" actId="14100"/>
          <ac:picMkLst>
            <pc:docMk/>
            <pc:sldMk cId="3537403545" sldId="333"/>
            <ac:picMk id="2056" creationId="{C8879804-5493-4A36-9CE7-2EB2FE0ADDAB}"/>
          </ac:picMkLst>
        </pc:picChg>
      </pc:sldChg>
      <pc:sldMasterChg chg="modSp mod delSldLayout modSldLayout">
        <pc:chgData name="Nguyen Minh Quang 20215461" userId="40fd8a71-93ca-4fdb-8999-5bfc8eca4868" providerId="ADAL" clId="{552A5782-21B4-413D-B22F-397C5E138F72}" dt="2021-10-31T14:51:12.070" v="9300" actId="47"/>
        <pc:sldMasterMkLst>
          <pc:docMk/>
          <pc:sldMasterMk cId="0" sldId="2147483658"/>
        </pc:sldMasterMkLst>
        <pc:spChg chg="mod">
          <ac:chgData name="Nguyen Minh Quang 20215461" userId="40fd8a71-93ca-4fdb-8999-5bfc8eca4868" providerId="ADAL" clId="{552A5782-21B4-413D-B22F-397C5E138F72}" dt="2021-10-26T14:58:29.874" v="154" actId="1076"/>
          <ac:spMkLst>
            <pc:docMk/>
            <pc:sldMasterMk cId="0" sldId="2147483658"/>
            <ac:spMk id="8" creationId="{00000000-0000-0000-0000-000000000000}"/>
          </ac:spMkLst>
        </pc:spChg>
        <pc:sldLayoutChg chg="addSp modSp mod">
          <pc:chgData name="Nguyen Minh Quang 20215461" userId="40fd8a71-93ca-4fdb-8999-5bfc8eca4868" providerId="ADAL" clId="{552A5782-21B4-413D-B22F-397C5E138F72}" dt="2021-10-26T15:02:12.256" v="171" actId="113"/>
          <pc:sldLayoutMkLst>
            <pc:docMk/>
            <pc:sldMasterMk cId="0" sldId="2147483658"/>
            <pc:sldLayoutMk cId="0" sldId="2147483648"/>
          </pc:sldLayoutMkLst>
          <pc:spChg chg="add mod">
            <ac:chgData name="Nguyen Minh Quang 20215461" userId="40fd8a71-93ca-4fdb-8999-5bfc8eca4868" providerId="ADAL" clId="{552A5782-21B4-413D-B22F-397C5E138F72}" dt="2021-10-26T15:02:12.256" v="171" actId="113"/>
            <ac:spMkLst>
              <pc:docMk/>
              <pc:sldMasterMk cId="0" sldId="2147483658"/>
              <pc:sldLayoutMk cId="0" sldId="2147483648"/>
              <ac:spMk id="2" creationId="{7052383A-5AA4-46DC-B246-44C4189EFBFE}"/>
            </ac:spMkLst>
          </pc:spChg>
        </pc:sldLayoutChg>
        <pc:sldLayoutChg chg="addSp modSp mod">
          <pc:chgData name="Nguyen Minh Quang 20215461" userId="40fd8a71-93ca-4fdb-8999-5bfc8eca4868" providerId="ADAL" clId="{552A5782-21B4-413D-B22F-397C5E138F72}" dt="2021-10-26T15:03:18.009" v="172" actId="113"/>
          <pc:sldLayoutMkLst>
            <pc:docMk/>
            <pc:sldMasterMk cId="0" sldId="2147483658"/>
            <pc:sldLayoutMk cId="0" sldId="2147483649"/>
          </pc:sldLayoutMkLst>
          <pc:spChg chg="add mod">
            <ac:chgData name="Nguyen Minh Quang 20215461" userId="40fd8a71-93ca-4fdb-8999-5bfc8eca4868" providerId="ADAL" clId="{552A5782-21B4-413D-B22F-397C5E138F72}" dt="2021-10-26T15:03:18.009" v="172" actId="113"/>
            <ac:spMkLst>
              <pc:docMk/>
              <pc:sldMasterMk cId="0" sldId="2147483658"/>
              <pc:sldLayoutMk cId="0" sldId="2147483649"/>
              <ac:spMk id="2" creationId="{5FB41DFB-E9B4-47F7-99FE-16A8A9238FF4}"/>
            </ac:spMkLst>
          </pc:spChg>
        </pc:sldLayoutChg>
        <pc:sldLayoutChg chg="modSp del mod">
          <pc:chgData name="Nguyen Minh Quang 20215461" userId="40fd8a71-93ca-4fdb-8999-5bfc8eca4868" providerId="ADAL" clId="{552A5782-21B4-413D-B22F-397C5E138F72}" dt="2021-10-31T14:51:12.070" v="9300" actId="47"/>
          <pc:sldLayoutMkLst>
            <pc:docMk/>
            <pc:sldMasterMk cId="0" sldId="2147483658"/>
            <pc:sldLayoutMk cId="0" sldId="2147483650"/>
          </pc:sldLayoutMkLst>
          <pc:spChg chg="mod">
            <ac:chgData name="Nguyen Minh Quang 20215461" userId="40fd8a71-93ca-4fdb-8999-5bfc8eca4868" providerId="ADAL" clId="{552A5782-21B4-413D-B22F-397C5E138F72}" dt="2021-10-26T14:59:20.774" v="157" actId="1076"/>
            <ac:spMkLst>
              <pc:docMk/>
              <pc:sldMasterMk cId="0" sldId="2147483658"/>
              <pc:sldLayoutMk cId="0" sldId="2147483650"/>
              <ac:spMk id="39" creationId="{00000000-0000-0000-0000-000000000000}"/>
            </ac:spMkLst>
          </pc:spChg>
        </pc:sldLayoutChg>
        <pc:sldLayoutChg chg="del">
          <pc:chgData name="Nguyen Minh Quang 20215461" userId="40fd8a71-93ca-4fdb-8999-5bfc8eca4868" providerId="ADAL" clId="{552A5782-21B4-413D-B22F-397C5E138F72}" dt="2021-10-31T14:51:12.070" v="9300" actId="47"/>
          <pc:sldLayoutMkLst>
            <pc:docMk/>
            <pc:sldMasterMk cId="0" sldId="2147483658"/>
            <pc:sldLayoutMk cId="0" sldId="2147483653"/>
          </pc:sldLayoutMkLst>
        </pc:sldLayoutChg>
        <pc:sldLayoutChg chg="modSp mod">
          <pc:chgData name="Nguyen Minh Quang 20215461" userId="40fd8a71-93ca-4fdb-8999-5bfc8eca4868" providerId="ADAL" clId="{552A5782-21B4-413D-B22F-397C5E138F72}" dt="2021-10-26T15:01:16.434" v="167" actId="1076"/>
          <pc:sldLayoutMkLst>
            <pc:docMk/>
            <pc:sldMasterMk cId="0" sldId="2147483658"/>
            <pc:sldLayoutMk cId="0" sldId="2147483654"/>
          </pc:sldLayoutMkLst>
          <pc:spChg chg="mod">
            <ac:chgData name="Nguyen Minh Quang 20215461" userId="40fd8a71-93ca-4fdb-8999-5bfc8eca4868" providerId="ADAL" clId="{552A5782-21B4-413D-B22F-397C5E138F72}" dt="2021-10-26T15:01:16.434" v="167" actId="1076"/>
            <ac:spMkLst>
              <pc:docMk/>
              <pc:sldMasterMk cId="0" sldId="2147483658"/>
              <pc:sldLayoutMk cId="0" sldId="2147483654"/>
              <ac:spMk id="57" creationId="{00000000-0000-0000-0000-000000000000}"/>
            </ac:spMkLst>
          </pc:spChg>
        </pc:sldLayoutChg>
        <pc:sldLayoutChg chg="modSp del mod">
          <pc:chgData name="Nguyen Minh Quang 20215461" userId="40fd8a71-93ca-4fdb-8999-5bfc8eca4868" providerId="ADAL" clId="{552A5782-21B4-413D-B22F-397C5E138F72}" dt="2021-10-31T14:51:12.070" v="9300" actId="47"/>
          <pc:sldLayoutMkLst>
            <pc:docMk/>
            <pc:sldMasterMk cId="0" sldId="2147483658"/>
            <pc:sldLayoutMk cId="0" sldId="2147483655"/>
          </pc:sldLayoutMkLst>
          <pc:spChg chg="mod">
            <ac:chgData name="Nguyen Minh Quang 20215461" userId="40fd8a71-93ca-4fdb-8999-5bfc8eca4868" providerId="ADAL" clId="{552A5782-21B4-413D-B22F-397C5E138F72}" dt="2021-10-26T15:01:31.712" v="170" actId="1076"/>
            <ac:spMkLst>
              <pc:docMk/>
              <pc:sldMasterMk cId="0" sldId="2147483658"/>
              <pc:sldLayoutMk cId="0" sldId="2147483655"/>
              <ac:spMk id="60" creationId="{00000000-0000-0000-0000-000000000000}"/>
            </ac:spMkLst>
          </pc:spChg>
        </pc:sldLayoutChg>
        <pc:sldLayoutChg chg="addSp delSp modSp mod">
          <pc:chgData name="Nguyen Minh Quang 20215461" userId="40fd8a71-93ca-4fdb-8999-5bfc8eca4868" providerId="ADAL" clId="{552A5782-21B4-413D-B22F-397C5E138F72}" dt="2021-10-29T02:58:02.092" v="5965" actId="14100"/>
          <pc:sldLayoutMkLst>
            <pc:docMk/>
            <pc:sldMasterMk cId="0" sldId="2147483658"/>
            <pc:sldLayoutMk cId="0" sldId="2147483657"/>
          </pc:sldLayoutMkLst>
          <pc:spChg chg="add mod ord">
            <ac:chgData name="Nguyen Minh Quang 20215461" userId="40fd8a71-93ca-4fdb-8999-5bfc8eca4868" providerId="ADAL" clId="{552A5782-21B4-413D-B22F-397C5E138F72}" dt="2021-10-29T02:56:36.086" v="5960" actId="1076"/>
            <ac:spMkLst>
              <pc:docMk/>
              <pc:sldMasterMk cId="0" sldId="2147483658"/>
              <pc:sldLayoutMk cId="0" sldId="2147483657"/>
              <ac:spMk id="2" creationId="{B4FD4955-C05F-4939-B6C8-F6FB39465AD3}"/>
            </ac:spMkLst>
          </pc:spChg>
          <pc:spChg chg="mod">
            <ac:chgData name="Nguyen Minh Quang 20215461" userId="40fd8a71-93ca-4fdb-8999-5bfc8eca4868" providerId="ADAL" clId="{552A5782-21B4-413D-B22F-397C5E138F72}" dt="2021-10-29T02:58:02.092" v="5965" actId="14100"/>
            <ac:spMkLst>
              <pc:docMk/>
              <pc:sldMasterMk cId="0" sldId="2147483658"/>
              <pc:sldLayoutMk cId="0" sldId="2147483657"/>
              <ac:spMk id="64" creationId="{00000000-0000-0000-0000-000000000000}"/>
            </ac:spMkLst>
          </pc:spChg>
          <pc:spChg chg="del mod ord">
            <ac:chgData name="Nguyen Minh Quang 20215461" userId="40fd8a71-93ca-4fdb-8999-5bfc8eca4868" providerId="ADAL" clId="{552A5782-21B4-413D-B22F-397C5E138F72}" dt="2021-10-29T02:55:35.536" v="5951" actId="478"/>
            <ac:spMkLst>
              <pc:docMk/>
              <pc:sldMasterMk cId="0" sldId="2147483658"/>
              <pc:sldLayoutMk cId="0" sldId="2147483657"/>
              <ac:spMk id="65" creationId="{00000000-0000-0000-0000-000000000000}"/>
            </ac:spMkLst>
          </pc:spChg>
        </pc:sldLayoutChg>
      </pc:sldMasterChg>
    </pc:docChg>
  </pc:docChgLst>
  <pc:docChgLst>
    <pc:chgData name="Nguyen Cong Bien 20210101" userId="S::bien.nc210101@sis.hust.edu.vn::c6cb146a-f912-41d6-84c2-d6d109913550" providerId="AD" clId="Web-{D8897FA8-4246-45FD-9C73-EFECEC11576D}"/>
    <pc:docChg chg="modSld">
      <pc:chgData name="Nguyen Cong Bien 20210101" userId="S::bien.nc210101@sis.hust.edu.vn::c6cb146a-f912-41d6-84c2-d6d109913550" providerId="AD" clId="Web-{D8897FA8-4246-45FD-9C73-EFECEC11576D}" dt="2021-10-28T15:19:36.888" v="89"/>
      <pc:docMkLst>
        <pc:docMk/>
      </pc:docMkLst>
      <pc:sldChg chg="addSp delSp modSp addAnim modAnim">
        <pc:chgData name="Nguyen Cong Bien 20210101" userId="S::bien.nc210101@sis.hust.edu.vn::c6cb146a-f912-41d6-84c2-d6d109913550" providerId="AD" clId="Web-{D8897FA8-4246-45FD-9C73-EFECEC11576D}" dt="2021-10-28T15:19:36.888" v="89"/>
        <pc:sldMkLst>
          <pc:docMk/>
          <pc:sldMk cId="0" sldId="277"/>
        </pc:sldMkLst>
        <pc:spChg chg="mod">
          <ac:chgData name="Nguyen Cong Bien 20210101" userId="S::bien.nc210101@sis.hust.edu.vn::c6cb146a-f912-41d6-84c2-d6d109913550" providerId="AD" clId="Web-{D8897FA8-4246-45FD-9C73-EFECEC11576D}" dt="2021-10-28T15:19:15.356" v="86" actId="20577"/>
          <ac:spMkLst>
            <pc:docMk/>
            <pc:sldMk cId="0" sldId="277"/>
            <ac:spMk id="2" creationId="{BF9A3E85-6C86-4A2F-A733-310E29F923E7}"/>
          </ac:spMkLst>
        </pc:spChg>
        <pc:spChg chg="add mod">
          <ac:chgData name="Nguyen Cong Bien 20210101" userId="S::bien.nc210101@sis.hust.edu.vn::c6cb146a-f912-41d6-84c2-d6d109913550" providerId="AD" clId="Web-{D8897FA8-4246-45FD-9C73-EFECEC11576D}" dt="2021-10-28T15:14:28.287" v="15" actId="20577"/>
          <ac:spMkLst>
            <pc:docMk/>
            <pc:sldMk cId="0" sldId="277"/>
            <ac:spMk id="3" creationId="{02E1CA55-7D44-476A-AE5A-34F4FDFF9D3A}"/>
          </ac:spMkLst>
        </pc:spChg>
        <pc:spChg chg="add mod">
          <ac:chgData name="Nguyen Cong Bien 20210101" userId="S::bien.nc210101@sis.hust.edu.vn::c6cb146a-f912-41d6-84c2-d6d109913550" providerId="AD" clId="Web-{D8897FA8-4246-45FD-9C73-EFECEC11576D}" dt="2021-10-28T15:16:36.368" v="42"/>
          <ac:spMkLst>
            <pc:docMk/>
            <pc:sldMk cId="0" sldId="277"/>
            <ac:spMk id="5" creationId="{A91DBB75-BC85-4E3D-AF51-E10BC0F16D46}"/>
          </ac:spMkLst>
        </pc:spChg>
        <pc:spChg chg="add mod">
          <ac:chgData name="Nguyen Cong Bien 20210101" userId="S::bien.nc210101@sis.hust.edu.vn::c6cb146a-f912-41d6-84c2-d6d109913550" providerId="AD" clId="Web-{D8897FA8-4246-45FD-9C73-EFECEC11576D}" dt="2021-10-28T15:16:04.039" v="31" actId="20577"/>
          <ac:spMkLst>
            <pc:docMk/>
            <pc:sldMk cId="0" sldId="277"/>
            <ac:spMk id="6" creationId="{FD808698-109C-4C64-ABE5-925B4D884CD6}"/>
          </ac:spMkLst>
        </pc:spChg>
        <pc:spChg chg="add mod">
          <ac:chgData name="Nguyen Cong Bien 20210101" userId="S::bien.nc210101@sis.hust.edu.vn::c6cb146a-f912-41d6-84c2-d6d109913550" providerId="AD" clId="Web-{D8897FA8-4246-45FD-9C73-EFECEC11576D}" dt="2021-10-28T15:17:23.854" v="55"/>
          <ac:spMkLst>
            <pc:docMk/>
            <pc:sldMk cId="0" sldId="277"/>
            <ac:spMk id="7" creationId="{32BDD258-F621-446F-98B7-949AC298EACD}"/>
          </ac:spMkLst>
        </pc:spChg>
        <pc:spChg chg="mod">
          <ac:chgData name="Nguyen Cong Bien 20210101" userId="S::bien.nc210101@sis.hust.edu.vn::c6cb146a-f912-41d6-84c2-d6d109913550" providerId="AD" clId="Web-{D8897FA8-4246-45FD-9C73-EFECEC11576D}" dt="2021-10-28T15:15:52.445" v="27" actId="1076"/>
          <ac:spMkLst>
            <pc:docMk/>
            <pc:sldMk cId="0" sldId="277"/>
            <ac:spMk id="367" creationId="{00000000-0000-0000-0000-000000000000}"/>
          </ac:spMkLst>
        </pc:spChg>
        <pc:spChg chg="del">
          <ac:chgData name="Nguyen Cong Bien 20210101" userId="S::bien.nc210101@sis.hust.edu.vn::c6cb146a-f912-41d6-84c2-d6d109913550" providerId="AD" clId="Web-{D8897FA8-4246-45FD-9C73-EFECEC11576D}" dt="2021-10-28T15:14:11.271" v="11"/>
          <ac:spMkLst>
            <pc:docMk/>
            <pc:sldMk cId="0" sldId="277"/>
            <ac:spMk id="370" creationId="{00000000-0000-0000-0000-000000000000}"/>
          </ac:spMkLst>
        </pc:spChg>
        <pc:picChg chg="add mod">
          <ac:chgData name="Nguyen Cong Bien 20210101" userId="S::bien.nc210101@sis.hust.edu.vn::c6cb146a-f912-41d6-84c2-d6d109913550" providerId="AD" clId="Web-{D8897FA8-4246-45FD-9C73-EFECEC11576D}" dt="2021-10-28T15:16:49.525" v="43" actId="1076"/>
          <ac:picMkLst>
            <pc:docMk/>
            <pc:sldMk cId="0" sldId="277"/>
            <ac:picMk id="4" creationId="{BF51C396-59BA-40CE-BEA6-93FBF36E20FD}"/>
          </ac:picMkLst>
        </pc:picChg>
        <pc:picChg chg="del">
          <ac:chgData name="Nguyen Cong Bien 20210101" userId="S::bien.nc210101@sis.hust.edu.vn::c6cb146a-f912-41d6-84c2-d6d109913550" providerId="AD" clId="Web-{D8897FA8-4246-45FD-9C73-EFECEC11576D}" dt="2021-10-28T15:14:07.459" v="10"/>
          <ac:picMkLst>
            <pc:docMk/>
            <pc:sldMk cId="0" sldId="277"/>
            <ac:picMk id="374" creationId="{00000000-0000-0000-0000-000000000000}"/>
          </ac:picMkLst>
        </pc:picChg>
      </pc:sldChg>
      <pc:sldChg chg="addSp delSp modSp">
        <pc:chgData name="Nguyen Cong Bien 20210101" userId="S::bien.nc210101@sis.hust.edu.vn::c6cb146a-f912-41d6-84c2-d6d109913550" providerId="AD" clId="Web-{D8897FA8-4246-45FD-9C73-EFECEC11576D}" dt="2021-10-28T15:18:41.855" v="82" actId="14100"/>
        <pc:sldMkLst>
          <pc:docMk/>
          <pc:sldMk cId="0" sldId="278"/>
        </pc:sldMkLst>
        <pc:spChg chg="add mod">
          <ac:chgData name="Nguyen Cong Bien 20210101" userId="S::bien.nc210101@sis.hust.edu.vn::c6cb146a-f912-41d6-84c2-d6d109913550" providerId="AD" clId="Web-{D8897FA8-4246-45FD-9C73-EFECEC11576D}" dt="2021-10-28T15:18:35.183" v="80" actId="1076"/>
          <ac:spMkLst>
            <pc:docMk/>
            <pc:sldMk cId="0" sldId="278"/>
            <ac:spMk id="3" creationId="{757C5FB3-E1A8-4E2A-B66A-167C2B0A5FD4}"/>
          </ac:spMkLst>
        </pc:spChg>
        <pc:spChg chg="del">
          <ac:chgData name="Nguyen Cong Bien 20210101" userId="S::bien.nc210101@sis.hust.edu.vn::c6cb146a-f912-41d6-84c2-d6d109913550" providerId="AD" clId="Web-{D8897FA8-4246-45FD-9C73-EFECEC11576D}" dt="2021-10-28T15:17:44.432" v="56"/>
          <ac:spMkLst>
            <pc:docMk/>
            <pc:sldMk cId="0" sldId="278"/>
            <ac:spMk id="379" creationId="{00000000-0000-0000-0000-000000000000}"/>
          </ac:spMkLst>
        </pc:spChg>
        <pc:grpChg chg="del">
          <ac:chgData name="Nguyen Cong Bien 20210101" userId="S::bien.nc210101@sis.hust.edu.vn::c6cb146a-f912-41d6-84c2-d6d109913550" providerId="AD" clId="Web-{D8897FA8-4246-45FD-9C73-EFECEC11576D}" dt="2021-10-28T15:17:47.385" v="58"/>
          <ac:grpSpMkLst>
            <pc:docMk/>
            <pc:sldMk cId="0" sldId="278"/>
            <ac:grpSpMk id="381" creationId="{00000000-0000-0000-0000-000000000000}"/>
          </ac:grpSpMkLst>
        </pc:grpChg>
        <pc:picChg chg="add mod">
          <ac:chgData name="Nguyen Cong Bien 20210101" userId="S::bien.nc210101@sis.hust.edu.vn::c6cb146a-f912-41d6-84c2-d6d109913550" providerId="AD" clId="Web-{D8897FA8-4246-45FD-9C73-EFECEC11576D}" dt="2021-10-28T15:18:41.855" v="82" actId="14100"/>
          <ac:picMkLst>
            <pc:docMk/>
            <pc:sldMk cId="0" sldId="278"/>
            <ac:picMk id="4" creationId="{D033744A-7094-488B-899A-840919F7659F}"/>
          </ac:picMkLst>
        </pc:picChg>
        <pc:picChg chg="del">
          <ac:chgData name="Nguyen Cong Bien 20210101" userId="S::bien.nc210101@sis.hust.edu.vn::c6cb146a-f912-41d6-84c2-d6d109913550" providerId="AD" clId="Web-{D8897FA8-4246-45FD-9C73-EFECEC11576D}" dt="2021-10-28T15:17:47.308" v="57"/>
          <ac:picMkLst>
            <pc:docMk/>
            <pc:sldMk cId="0" sldId="278"/>
            <ac:picMk id="386" creationId="{00000000-0000-0000-0000-000000000000}"/>
          </ac:picMkLst>
        </pc:picChg>
      </pc:sldChg>
    </pc:docChg>
  </pc:docChgLst>
  <pc:docChgLst>
    <pc:chgData name="Nguyen Cong Bien 20210101" userId="S::bien.nc210101@sis.hust.edu.vn::c6cb146a-f912-41d6-84c2-d6d109913550" providerId="AD" clId="Web-{8BB42FE1-B6AB-41C1-8CA4-73ABAF811F09}"/>
    <pc:docChg chg="modSld">
      <pc:chgData name="Nguyen Cong Bien 20210101" userId="S::bien.nc210101@sis.hust.edu.vn::c6cb146a-f912-41d6-84c2-d6d109913550" providerId="AD" clId="Web-{8BB42FE1-B6AB-41C1-8CA4-73ABAF811F09}" dt="2021-10-30T01:40:21.394" v="2" actId="20577"/>
      <pc:docMkLst>
        <pc:docMk/>
      </pc:docMkLst>
      <pc:sldChg chg="addSp modSp modAnim">
        <pc:chgData name="Nguyen Cong Bien 20210101" userId="S::bien.nc210101@sis.hust.edu.vn::c6cb146a-f912-41d6-84c2-d6d109913550" providerId="AD" clId="Web-{8BB42FE1-B6AB-41C1-8CA4-73ABAF811F09}" dt="2021-10-30T01:40:21.394" v="2" actId="20577"/>
        <pc:sldMkLst>
          <pc:docMk/>
          <pc:sldMk cId="536984040" sldId="306"/>
        </pc:sldMkLst>
        <pc:spChg chg="add mod">
          <ac:chgData name="Nguyen Cong Bien 20210101" userId="S::bien.nc210101@sis.hust.edu.vn::c6cb146a-f912-41d6-84c2-d6d109913550" providerId="AD" clId="Web-{8BB42FE1-B6AB-41C1-8CA4-73ABAF811F09}" dt="2021-10-30T01:40:21.394" v="2" actId="20577"/>
          <ac:spMkLst>
            <pc:docMk/>
            <pc:sldMk cId="536984040" sldId="306"/>
            <ac:spMk id="2" creationId="{6199AB5B-DF30-4269-B0A7-BF0CC495C44A}"/>
          </ac:spMkLst>
        </pc:spChg>
      </pc:sldChg>
    </pc:docChg>
  </pc:docChgLst>
  <pc:docChgLst>
    <pc:chgData name="Nguyen Cong Bien 20210101" userId="S::bien.nc210101@sis.hust.edu.vn::c6cb146a-f912-41d6-84c2-d6d109913550" providerId="AD" clId="Web-{675D92A2-273E-4BB3-8043-DBF31EE793B8}"/>
    <pc:docChg chg="modSld">
      <pc:chgData name="Nguyen Cong Bien 20210101" userId="S::bien.nc210101@sis.hust.edu.vn::c6cb146a-f912-41d6-84c2-d6d109913550" providerId="AD" clId="Web-{675D92A2-273E-4BB3-8043-DBF31EE793B8}" dt="2021-10-28T16:09:19.156" v="45"/>
      <pc:docMkLst>
        <pc:docMk/>
      </pc:docMkLst>
      <pc:sldChg chg="addAnim modAnim">
        <pc:chgData name="Nguyen Cong Bien 20210101" userId="S::bien.nc210101@sis.hust.edu.vn::c6cb146a-f912-41d6-84c2-d6d109913550" providerId="AD" clId="Web-{675D92A2-273E-4BB3-8043-DBF31EE793B8}" dt="2021-10-28T16:03:16.772" v="2"/>
        <pc:sldMkLst>
          <pc:docMk/>
          <pc:sldMk cId="0" sldId="277"/>
        </pc:sldMkLst>
      </pc:sldChg>
      <pc:sldChg chg="addAnim modAnim">
        <pc:chgData name="Nguyen Cong Bien 20210101" userId="S::bien.nc210101@sis.hust.edu.vn::c6cb146a-f912-41d6-84c2-d6d109913550" providerId="AD" clId="Web-{675D92A2-273E-4BB3-8043-DBF31EE793B8}" dt="2021-10-28T16:06:01.870" v="6"/>
        <pc:sldMkLst>
          <pc:docMk/>
          <pc:sldMk cId="0" sldId="278"/>
        </pc:sldMkLst>
      </pc:sldChg>
      <pc:sldChg chg="addAnim modAnim">
        <pc:chgData name="Nguyen Cong Bien 20210101" userId="S::bien.nc210101@sis.hust.edu.vn::c6cb146a-f912-41d6-84c2-d6d109913550" providerId="AD" clId="Web-{675D92A2-273E-4BB3-8043-DBF31EE793B8}" dt="2021-10-28T16:06:26.433" v="10"/>
        <pc:sldMkLst>
          <pc:docMk/>
          <pc:sldMk cId="2939045068" sldId="305"/>
        </pc:sldMkLst>
      </pc:sldChg>
      <pc:sldChg chg="addAnim modAnim">
        <pc:chgData name="Nguyen Cong Bien 20210101" userId="S::bien.nc210101@sis.hust.edu.vn::c6cb146a-f912-41d6-84c2-d6d109913550" providerId="AD" clId="Web-{675D92A2-273E-4BB3-8043-DBF31EE793B8}" dt="2021-10-28T16:06:51.200" v="15"/>
        <pc:sldMkLst>
          <pc:docMk/>
          <pc:sldMk cId="536984040" sldId="306"/>
        </pc:sldMkLst>
      </pc:sldChg>
      <pc:sldChg chg="addAnim modAnim">
        <pc:chgData name="Nguyen Cong Bien 20210101" userId="S::bien.nc210101@sis.hust.edu.vn::c6cb146a-f912-41d6-84c2-d6d109913550" providerId="AD" clId="Web-{675D92A2-273E-4BB3-8043-DBF31EE793B8}" dt="2021-10-28T16:07:11.716" v="19"/>
        <pc:sldMkLst>
          <pc:docMk/>
          <pc:sldMk cId="3132751430" sldId="307"/>
        </pc:sldMkLst>
      </pc:sldChg>
      <pc:sldChg chg="addAnim modAnim">
        <pc:chgData name="Nguyen Cong Bien 20210101" userId="S::bien.nc210101@sis.hust.edu.vn::c6cb146a-f912-41d6-84c2-d6d109913550" providerId="AD" clId="Web-{675D92A2-273E-4BB3-8043-DBF31EE793B8}" dt="2021-10-28T16:07:36.497" v="27"/>
        <pc:sldMkLst>
          <pc:docMk/>
          <pc:sldMk cId="3292467731" sldId="308"/>
        </pc:sldMkLst>
      </pc:sldChg>
      <pc:sldChg chg="addSp modSp addAnim modAnim">
        <pc:chgData name="Nguyen Cong Bien 20210101" userId="S::bien.nc210101@sis.hust.edu.vn::c6cb146a-f912-41d6-84c2-d6d109913550" providerId="AD" clId="Web-{675D92A2-273E-4BB3-8043-DBF31EE793B8}" dt="2021-10-28T16:08:54.468" v="42" actId="20577"/>
        <pc:sldMkLst>
          <pc:docMk/>
          <pc:sldMk cId="200505291" sldId="309"/>
        </pc:sldMkLst>
        <pc:spChg chg="mod">
          <ac:chgData name="Nguyen Cong Bien 20210101" userId="S::bien.nc210101@sis.hust.edu.vn::c6cb146a-f912-41d6-84c2-d6d109913550" providerId="AD" clId="Web-{675D92A2-273E-4BB3-8043-DBF31EE793B8}" dt="2021-10-28T16:08:54.468" v="42" actId="20577"/>
          <ac:spMkLst>
            <pc:docMk/>
            <pc:sldMk cId="200505291" sldId="309"/>
            <ac:spMk id="2" creationId="{DEA9DD7E-3FE7-437B-B8FC-070BC3EDFD79}"/>
          </ac:spMkLst>
        </pc:spChg>
        <pc:spChg chg="add">
          <ac:chgData name="Nguyen Cong Bien 20210101" userId="S::bien.nc210101@sis.hust.edu.vn::c6cb146a-f912-41d6-84c2-d6d109913550" providerId="AD" clId="Web-{675D92A2-273E-4BB3-8043-DBF31EE793B8}" dt="2021-10-28T16:08:52.281" v="41"/>
          <ac:spMkLst>
            <pc:docMk/>
            <pc:sldMk cId="200505291" sldId="309"/>
            <ac:spMk id="9" creationId="{4BFA124E-F123-4EAE-B842-712B72A2696F}"/>
          </ac:spMkLst>
        </pc:spChg>
      </pc:sldChg>
      <pc:sldChg chg="modSp addAnim modAnim">
        <pc:chgData name="Nguyen Cong Bien 20210101" userId="S::bien.nc210101@sis.hust.edu.vn::c6cb146a-f912-41d6-84c2-d6d109913550" providerId="AD" clId="Web-{675D92A2-273E-4BB3-8043-DBF31EE793B8}" dt="2021-10-28T16:08:47.765" v="40" actId="20577"/>
        <pc:sldMkLst>
          <pc:docMk/>
          <pc:sldMk cId="3279107980" sldId="310"/>
        </pc:sldMkLst>
        <pc:spChg chg="mod">
          <ac:chgData name="Nguyen Cong Bien 20210101" userId="S::bien.nc210101@sis.hust.edu.vn::c6cb146a-f912-41d6-84c2-d6d109913550" providerId="AD" clId="Web-{675D92A2-273E-4BB3-8043-DBF31EE793B8}" dt="2021-10-28T16:08:47.765" v="40" actId="20577"/>
          <ac:spMkLst>
            <pc:docMk/>
            <pc:sldMk cId="3279107980" sldId="310"/>
            <ac:spMk id="2" creationId="{5EF7DEE7-79F4-4526-8890-A7C3CDFAFC63}"/>
          </ac:spMkLst>
        </pc:spChg>
      </pc:sldChg>
      <pc:sldChg chg="modSp modAnim">
        <pc:chgData name="Nguyen Cong Bien 20210101" userId="S::bien.nc210101@sis.hust.edu.vn::c6cb146a-f912-41d6-84c2-d6d109913550" providerId="AD" clId="Web-{675D92A2-273E-4BB3-8043-DBF31EE793B8}" dt="2021-10-28T16:09:19.156" v="45"/>
        <pc:sldMkLst>
          <pc:docMk/>
          <pc:sldMk cId="2320126779" sldId="311"/>
        </pc:sldMkLst>
        <pc:spChg chg="mod">
          <ac:chgData name="Nguyen Cong Bien 20210101" userId="S::bien.nc210101@sis.hust.edu.vn::c6cb146a-f912-41d6-84c2-d6d109913550" providerId="AD" clId="Web-{675D92A2-273E-4BB3-8043-DBF31EE793B8}" dt="2021-10-28T16:08:56.953" v="43" actId="20577"/>
          <ac:spMkLst>
            <pc:docMk/>
            <pc:sldMk cId="2320126779" sldId="311"/>
            <ac:spMk id="2" creationId="{78230F8F-9C05-43F6-8F40-A47244AE4055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9T10:31:03.367" idx="8">
    <p:pos x="10" y="10"/>
    <p:text>[@Nguyen Dac Tien 20210840] Tiến bắt đầu làm từ đây nhé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9T10:24:04.186" idx="5">
    <p:pos x="10" y="10"/>
    <p:text>[@Dao Quoc Tuan 20210891]Thiết kế chữ và ảnh tương ứng ra cùng lúc, làm đơn giản để ko mất thời gian của người xem</p:text>
    <p:extLst>
      <p:ext uri="{C676402C-5697-4E1C-873F-D02D1690AC5C}">
        <p15:threadingInfo xmlns:p15="http://schemas.microsoft.com/office/powerpoint/2012/main" timeZoneBias="-420"/>
      </p:ext>
    </p:extLst>
  </p:cm>
  <p:cm authorId="1" dt="2021-10-29T10:25:24.928" idx="6">
    <p:pos x="10" y="106"/>
    <p:text>Cả 4 slide nhé</p:text>
    <p:extLst>
      <p:ext uri="{C676402C-5697-4E1C-873F-D02D1690AC5C}">
        <p15:threadingInfo xmlns:p15="http://schemas.microsoft.com/office/powerpoint/2012/main" timeZoneBias="-420">
          <p15:parentCm authorId="1" idx="5"/>
        </p15:threadingInfo>
      </p:ext>
    </p:extLst>
  </p:cm>
  <p:cm authorId="2" dt="2021-10-28T22:28:43.909" idx="4">
    <p:pos x="10" y="202"/>
    <p:text>[@Nguyen Minh Quang 20215461] méo đc anh ơi, nó phải theo thứ tự mà 
</p:text>
    <p:extLst>
      <p:ext uri="{C676402C-5697-4E1C-873F-D02D1690AC5C}">
        <p15:threadingInfo xmlns:p15="http://schemas.microsoft.com/office/powerpoint/2012/main" timeZoneBias="420">
          <p15:parentCm authorId="1" idx="5"/>
        </p15:threadingInfo>
      </p:ext>
    </p:extLst>
  </p:cm>
  <p:cm authorId="2" dt="2021-10-28T22:32:02.926" idx="5">
    <p:pos x="10" y="298"/>
    <p:text>à em làm đc rồi anh ạ
</p:text>
    <p:extLst>
      <p:ext uri="{C676402C-5697-4E1C-873F-D02D1690AC5C}">
        <p15:threadingInfo xmlns:p15="http://schemas.microsoft.com/office/powerpoint/2012/main" timeZoneBias="420">
          <p15:parentCm authorId="1" idx="5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9T10:22:54.953" idx="4">
    <p:pos x="10" y="10"/>
    <p:text>[@Luu Minh Thang 20210785] Thắng làm từ trang này nhé</p:text>
    <p:extLst>
      <p:ext uri="{C676402C-5697-4E1C-873F-D02D1690AC5C}">
        <p15:threadingInfo xmlns:p15="http://schemas.microsoft.com/office/powerpoint/2012/main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A03FBA-9471-4984-A1BB-4FC763E8BAC0}" type="doc">
      <dgm:prSet loTypeId="urn:microsoft.com/office/officeart/2005/8/layout/chart3" loCatId="relationship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650C9297-4335-44A0-B524-841E58B827FC}">
      <dgm:prSet phldrT="[Text]" phldr="0"/>
      <dgm:spPr>
        <a:solidFill>
          <a:schemeClr val="accent6">
            <a:lumMod val="25000"/>
            <a:alpha val="90000"/>
          </a:schemeClr>
        </a:solidFill>
      </dgm:spPr>
      <dgm:t>
        <a:bodyPr/>
        <a:lstStyle/>
        <a:p>
          <a:r>
            <a:rPr lang="en-US"/>
            <a:t>6</a:t>
          </a:r>
        </a:p>
      </dgm:t>
    </dgm:pt>
    <dgm:pt modelId="{2E8453F8-02C5-4EE5-A549-CB0DC88DB532}" type="parTrans" cxnId="{B2A5516F-1F75-430C-80B1-C6FAF289F9EE}">
      <dgm:prSet/>
      <dgm:spPr/>
      <dgm:t>
        <a:bodyPr/>
        <a:lstStyle/>
        <a:p>
          <a:endParaRPr lang="en-US"/>
        </a:p>
      </dgm:t>
    </dgm:pt>
    <dgm:pt modelId="{E0127DBB-E273-4C4B-882A-6DCA3130C969}" type="sibTrans" cxnId="{B2A5516F-1F75-430C-80B1-C6FAF289F9EE}">
      <dgm:prSet/>
      <dgm:spPr/>
      <dgm:t>
        <a:bodyPr/>
        <a:lstStyle/>
        <a:p>
          <a:endParaRPr lang="en-US"/>
        </a:p>
      </dgm:t>
    </dgm:pt>
    <dgm:pt modelId="{F43EE0A2-A21F-49CA-84A0-2AC9AD6BD8B8}">
      <dgm:prSet phldrT="[Text]" phldr="0"/>
      <dgm:spPr/>
      <dgm:t>
        <a:bodyPr/>
        <a:lstStyle/>
        <a:p>
          <a:r>
            <a:rPr lang="en-US">
              <a:solidFill>
                <a:schemeClr val="bg1"/>
              </a:solidFill>
            </a:rPr>
            <a:t>5</a:t>
          </a:r>
        </a:p>
      </dgm:t>
    </dgm:pt>
    <dgm:pt modelId="{C133ABC6-42E8-432F-B15B-99CA62D5BA03}" type="parTrans" cxnId="{25D8CF49-BC52-489C-A7BA-241AF09093FF}">
      <dgm:prSet/>
      <dgm:spPr/>
      <dgm:t>
        <a:bodyPr/>
        <a:lstStyle/>
        <a:p>
          <a:endParaRPr lang="en-US"/>
        </a:p>
      </dgm:t>
    </dgm:pt>
    <dgm:pt modelId="{8E27E394-2F6E-49FF-8E32-64C3862F1E5F}" type="sibTrans" cxnId="{25D8CF49-BC52-489C-A7BA-241AF09093FF}">
      <dgm:prSet/>
      <dgm:spPr/>
      <dgm:t>
        <a:bodyPr/>
        <a:lstStyle/>
        <a:p>
          <a:endParaRPr lang="en-US"/>
        </a:p>
      </dgm:t>
    </dgm:pt>
    <dgm:pt modelId="{F0A8A524-F6EF-4117-89B6-F1F815FEA6C5}">
      <dgm:prSet phldrT="[Text]" phldr="0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>
              <a:solidFill>
                <a:schemeClr val="bg1"/>
              </a:solidFill>
            </a:rPr>
            <a:t>4</a:t>
          </a:r>
        </a:p>
      </dgm:t>
    </dgm:pt>
    <dgm:pt modelId="{325B8797-6EFD-4BFE-9BB6-29DE9C7CE91F}" type="parTrans" cxnId="{8F13F2A7-C0A2-4CD7-98E8-C59CC32952C6}">
      <dgm:prSet/>
      <dgm:spPr/>
      <dgm:t>
        <a:bodyPr/>
        <a:lstStyle/>
        <a:p>
          <a:endParaRPr lang="en-US"/>
        </a:p>
      </dgm:t>
    </dgm:pt>
    <dgm:pt modelId="{F71F3A8F-A21D-49AB-A432-46005DC1AD5E}" type="sibTrans" cxnId="{8F13F2A7-C0A2-4CD7-98E8-C59CC32952C6}">
      <dgm:prSet/>
      <dgm:spPr/>
      <dgm:t>
        <a:bodyPr/>
        <a:lstStyle/>
        <a:p>
          <a:endParaRPr lang="en-US"/>
        </a:p>
      </dgm:t>
    </dgm:pt>
    <dgm:pt modelId="{7CFE1F48-C7D7-4980-859B-3041B1539183}">
      <dgm:prSet/>
      <dgm:spPr>
        <a:solidFill>
          <a:schemeClr val="accent2">
            <a:lumMod val="40000"/>
            <a:lumOff val="60000"/>
            <a:alpha val="66000"/>
          </a:schemeClr>
        </a:solidFill>
      </dgm:spPr>
      <dgm:t>
        <a:bodyPr/>
        <a:lstStyle/>
        <a:p>
          <a:endParaRPr lang="en-US"/>
        </a:p>
      </dgm:t>
    </dgm:pt>
    <dgm:pt modelId="{99E7173D-3D01-4938-905C-2FACCD80DE51}" type="parTrans" cxnId="{D14A7428-26DF-422C-8000-AC88CE060E15}">
      <dgm:prSet/>
      <dgm:spPr/>
      <dgm:t>
        <a:bodyPr/>
        <a:lstStyle/>
        <a:p>
          <a:endParaRPr lang="en-US"/>
        </a:p>
      </dgm:t>
    </dgm:pt>
    <dgm:pt modelId="{6817BB52-DEB7-4651-85D1-944CB7012207}" type="sibTrans" cxnId="{D14A7428-26DF-422C-8000-AC88CE060E15}">
      <dgm:prSet/>
      <dgm:spPr/>
      <dgm:t>
        <a:bodyPr/>
        <a:lstStyle/>
        <a:p>
          <a:endParaRPr lang="en-US"/>
        </a:p>
      </dgm:t>
    </dgm:pt>
    <dgm:pt modelId="{99A1B399-6386-49C8-AC8C-903A421DAFC2}">
      <dgm:prSet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E9FD289F-9DB8-42DE-9804-B5CE8F833899}" type="parTrans" cxnId="{C217315D-9391-4C1F-9862-D4874B88ABAF}">
      <dgm:prSet/>
      <dgm:spPr/>
      <dgm:t>
        <a:bodyPr/>
        <a:lstStyle/>
        <a:p>
          <a:endParaRPr lang="en-US"/>
        </a:p>
      </dgm:t>
    </dgm:pt>
    <dgm:pt modelId="{98FD33EF-5EE1-49FA-B961-BDAE169DE6DF}" type="sibTrans" cxnId="{C217315D-9391-4C1F-9862-D4874B88ABAF}">
      <dgm:prSet/>
      <dgm:spPr/>
      <dgm:t>
        <a:bodyPr/>
        <a:lstStyle/>
        <a:p>
          <a:endParaRPr lang="en-US"/>
        </a:p>
      </dgm:t>
    </dgm:pt>
    <dgm:pt modelId="{B012C14F-FAC8-43B9-A519-7923BABE919E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696D8444-ACE6-4A67-8A83-11800699B827}" type="parTrans" cxnId="{70CF97BA-35F3-4B14-9061-BC1E94BFE6D5}">
      <dgm:prSet/>
      <dgm:spPr/>
      <dgm:t>
        <a:bodyPr/>
        <a:lstStyle/>
        <a:p>
          <a:endParaRPr lang="en-US"/>
        </a:p>
      </dgm:t>
    </dgm:pt>
    <dgm:pt modelId="{CE4E19FD-EBD2-43F4-BCCE-ECE8E507F5FF}" type="sibTrans" cxnId="{70CF97BA-35F3-4B14-9061-BC1E94BFE6D5}">
      <dgm:prSet/>
      <dgm:spPr/>
      <dgm:t>
        <a:bodyPr/>
        <a:lstStyle/>
        <a:p>
          <a:endParaRPr lang="en-US"/>
        </a:p>
      </dgm:t>
    </dgm:pt>
    <dgm:pt modelId="{39122E65-446D-4BC5-AD70-FCE2DEF3CB5A}" type="pres">
      <dgm:prSet presAssocID="{0FA03FBA-9471-4984-A1BB-4FC763E8BAC0}" presName="compositeShape" presStyleCnt="0">
        <dgm:presLayoutVars>
          <dgm:chMax val="7"/>
          <dgm:dir/>
          <dgm:resizeHandles val="exact"/>
        </dgm:presLayoutVars>
      </dgm:prSet>
      <dgm:spPr/>
    </dgm:pt>
    <dgm:pt modelId="{1B927CA0-16C7-4AC2-854C-1CD3511FDD77}" type="pres">
      <dgm:prSet presAssocID="{0FA03FBA-9471-4984-A1BB-4FC763E8BAC0}" presName="wedge1" presStyleLbl="node1" presStyleIdx="0" presStyleCnt="6" custLinFactNeighborX="4415" custLinFactNeighborY="-2697"/>
      <dgm:spPr/>
    </dgm:pt>
    <dgm:pt modelId="{ECFF6363-20BE-4D51-9623-C6453EAD5D20}" type="pres">
      <dgm:prSet presAssocID="{0FA03FBA-9471-4984-A1BB-4FC763E8BAC0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CA8E7B1-9D16-408D-90B4-62D0BAD789DF}" type="pres">
      <dgm:prSet presAssocID="{0FA03FBA-9471-4984-A1BB-4FC763E8BAC0}" presName="wedge2" presStyleLbl="node1" presStyleIdx="1" presStyleCnt="6" custLinFactNeighborX="8067" custLinFactNeighborY="-4258"/>
      <dgm:spPr/>
    </dgm:pt>
    <dgm:pt modelId="{15CED53C-3230-4A30-89B5-A618EF72DC35}" type="pres">
      <dgm:prSet presAssocID="{0FA03FBA-9471-4984-A1BB-4FC763E8BAC0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8F2B1B9A-FC15-4729-B1D2-F890FCB4B4FA}" type="pres">
      <dgm:prSet presAssocID="{0FA03FBA-9471-4984-A1BB-4FC763E8BAC0}" presName="wedge3" presStyleLbl="node1" presStyleIdx="2" presStyleCnt="6" custLinFactNeighborX="7874" custLinFactNeighborY="-44"/>
      <dgm:spPr/>
    </dgm:pt>
    <dgm:pt modelId="{D726FB24-FA39-490B-911D-0E00E9B01CF2}" type="pres">
      <dgm:prSet presAssocID="{0FA03FBA-9471-4984-A1BB-4FC763E8BAC0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4696C149-9900-4256-B2E0-7AD811B3323E}" type="pres">
      <dgm:prSet presAssocID="{0FA03FBA-9471-4984-A1BB-4FC763E8BAC0}" presName="wedge4" presStyleLbl="node1" presStyleIdx="3" presStyleCnt="6" custLinFactNeighborX="4631" custLinFactNeighborY="1588"/>
      <dgm:spPr/>
    </dgm:pt>
    <dgm:pt modelId="{88A2994F-396E-4F3C-969E-CBD9EAC83959}" type="pres">
      <dgm:prSet presAssocID="{0FA03FBA-9471-4984-A1BB-4FC763E8BAC0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3846A41-1EA7-49BC-9375-F8067787FCDF}" type="pres">
      <dgm:prSet presAssocID="{0FA03FBA-9471-4984-A1BB-4FC763E8BAC0}" presName="wedge5" presStyleLbl="node1" presStyleIdx="4" presStyleCnt="6" custLinFactNeighborX="3512" custLinFactNeighborY="-2577"/>
      <dgm:spPr/>
    </dgm:pt>
    <dgm:pt modelId="{B901EAA4-4E7C-4FFB-8461-C5F281611113}" type="pres">
      <dgm:prSet presAssocID="{0FA03FBA-9471-4984-A1BB-4FC763E8BAC0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8A0DA38-352A-4DD8-88B0-59802D9A8C78}" type="pres">
      <dgm:prSet presAssocID="{0FA03FBA-9471-4984-A1BB-4FC763E8BAC0}" presName="wedge6" presStyleLbl="node1" presStyleIdx="5" presStyleCnt="6" custLinFactNeighborX="4495" custLinFactNeighborY="-7182"/>
      <dgm:spPr/>
    </dgm:pt>
    <dgm:pt modelId="{F47B530F-9FA4-4844-B2FB-3902953929CC}" type="pres">
      <dgm:prSet presAssocID="{0FA03FBA-9471-4984-A1BB-4FC763E8BAC0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74968F05-F332-4A12-BBD5-6DF25770E451}" type="presOf" srcId="{B012C14F-FAC8-43B9-A519-7923BABE919E}" destId="{F47B530F-9FA4-4844-B2FB-3902953929CC}" srcOrd="1" destOrd="0" presId="urn:microsoft.com/office/officeart/2005/8/layout/chart3"/>
    <dgm:cxn modelId="{55C65B08-B751-45B4-8AB3-CC6FE9670B15}" type="presOf" srcId="{7CFE1F48-C7D7-4980-859B-3041B1539183}" destId="{88A2994F-396E-4F3C-969E-CBD9EAC83959}" srcOrd="1" destOrd="0" presId="urn:microsoft.com/office/officeart/2005/8/layout/chart3"/>
    <dgm:cxn modelId="{D14A7428-26DF-422C-8000-AC88CE060E15}" srcId="{0FA03FBA-9471-4984-A1BB-4FC763E8BAC0}" destId="{7CFE1F48-C7D7-4980-859B-3041B1539183}" srcOrd="3" destOrd="0" parTransId="{99E7173D-3D01-4938-905C-2FACCD80DE51}" sibTransId="{6817BB52-DEB7-4651-85D1-944CB7012207}"/>
    <dgm:cxn modelId="{C98C6234-4D9F-4332-A2B1-3C304AB9B4ED}" type="presOf" srcId="{0FA03FBA-9471-4984-A1BB-4FC763E8BAC0}" destId="{39122E65-446D-4BC5-AD70-FCE2DEF3CB5A}" srcOrd="0" destOrd="0" presId="urn:microsoft.com/office/officeart/2005/8/layout/chart3"/>
    <dgm:cxn modelId="{C217315D-9391-4C1F-9862-D4874B88ABAF}" srcId="{0FA03FBA-9471-4984-A1BB-4FC763E8BAC0}" destId="{99A1B399-6386-49C8-AC8C-903A421DAFC2}" srcOrd="4" destOrd="0" parTransId="{E9FD289F-9DB8-42DE-9804-B5CE8F833899}" sibTransId="{98FD33EF-5EE1-49FA-B961-BDAE169DE6DF}"/>
    <dgm:cxn modelId="{84B7C366-C1FF-40F7-B5D0-2CEEB0C9A210}" type="presOf" srcId="{F0A8A524-F6EF-4117-89B6-F1F815FEA6C5}" destId="{D726FB24-FA39-490B-911D-0E00E9B01CF2}" srcOrd="1" destOrd="0" presId="urn:microsoft.com/office/officeart/2005/8/layout/chart3"/>
    <dgm:cxn modelId="{992ED146-D4DF-4918-889F-21D8694F7B22}" type="presOf" srcId="{99A1B399-6386-49C8-AC8C-903A421DAFC2}" destId="{E3846A41-1EA7-49BC-9375-F8067787FCDF}" srcOrd="0" destOrd="0" presId="urn:microsoft.com/office/officeart/2005/8/layout/chart3"/>
    <dgm:cxn modelId="{2B0C1C69-E51B-4867-A7FE-9427360BB84A}" type="presOf" srcId="{F43EE0A2-A21F-49CA-84A0-2AC9AD6BD8B8}" destId="{15CED53C-3230-4A30-89B5-A618EF72DC35}" srcOrd="1" destOrd="0" presId="urn:microsoft.com/office/officeart/2005/8/layout/chart3"/>
    <dgm:cxn modelId="{25D8CF49-BC52-489C-A7BA-241AF09093FF}" srcId="{0FA03FBA-9471-4984-A1BB-4FC763E8BAC0}" destId="{F43EE0A2-A21F-49CA-84A0-2AC9AD6BD8B8}" srcOrd="1" destOrd="0" parTransId="{C133ABC6-42E8-432F-B15B-99CA62D5BA03}" sibTransId="{8E27E394-2F6E-49FF-8E32-64C3862F1E5F}"/>
    <dgm:cxn modelId="{B2A5516F-1F75-430C-80B1-C6FAF289F9EE}" srcId="{0FA03FBA-9471-4984-A1BB-4FC763E8BAC0}" destId="{650C9297-4335-44A0-B524-841E58B827FC}" srcOrd="0" destOrd="0" parTransId="{2E8453F8-02C5-4EE5-A549-CB0DC88DB532}" sibTransId="{E0127DBB-E273-4C4B-882A-6DCA3130C969}"/>
    <dgm:cxn modelId="{F480D94F-75D4-4736-B080-33BB58237537}" type="presOf" srcId="{650C9297-4335-44A0-B524-841E58B827FC}" destId="{ECFF6363-20BE-4D51-9623-C6453EAD5D20}" srcOrd="1" destOrd="0" presId="urn:microsoft.com/office/officeart/2005/8/layout/chart3"/>
    <dgm:cxn modelId="{67FED890-3F7D-4733-A93F-BC48B1E077DA}" type="presOf" srcId="{99A1B399-6386-49C8-AC8C-903A421DAFC2}" destId="{B901EAA4-4E7C-4FFB-8461-C5F281611113}" srcOrd="1" destOrd="0" presId="urn:microsoft.com/office/officeart/2005/8/layout/chart3"/>
    <dgm:cxn modelId="{8B0F3992-9747-4901-951A-3B14447A8478}" type="presOf" srcId="{B012C14F-FAC8-43B9-A519-7923BABE919E}" destId="{68A0DA38-352A-4DD8-88B0-59802D9A8C78}" srcOrd="0" destOrd="0" presId="urn:microsoft.com/office/officeart/2005/8/layout/chart3"/>
    <dgm:cxn modelId="{46421093-8CE4-47E5-A0A5-3333A1EF2B82}" type="presOf" srcId="{F43EE0A2-A21F-49CA-84A0-2AC9AD6BD8B8}" destId="{4CA8E7B1-9D16-408D-90B4-62D0BAD789DF}" srcOrd="0" destOrd="0" presId="urn:microsoft.com/office/officeart/2005/8/layout/chart3"/>
    <dgm:cxn modelId="{8F13F2A7-C0A2-4CD7-98E8-C59CC32952C6}" srcId="{0FA03FBA-9471-4984-A1BB-4FC763E8BAC0}" destId="{F0A8A524-F6EF-4117-89B6-F1F815FEA6C5}" srcOrd="2" destOrd="0" parTransId="{325B8797-6EFD-4BFE-9BB6-29DE9C7CE91F}" sibTransId="{F71F3A8F-A21D-49AB-A432-46005DC1AD5E}"/>
    <dgm:cxn modelId="{70CF97BA-35F3-4B14-9061-BC1E94BFE6D5}" srcId="{0FA03FBA-9471-4984-A1BB-4FC763E8BAC0}" destId="{B012C14F-FAC8-43B9-A519-7923BABE919E}" srcOrd="5" destOrd="0" parTransId="{696D8444-ACE6-4A67-8A83-11800699B827}" sibTransId="{CE4E19FD-EBD2-43F4-BCCE-ECE8E507F5FF}"/>
    <dgm:cxn modelId="{EF6A9ECA-03F8-4DCF-AC63-2189455708E4}" type="presOf" srcId="{F0A8A524-F6EF-4117-89B6-F1F815FEA6C5}" destId="{8F2B1B9A-FC15-4729-B1D2-F890FCB4B4FA}" srcOrd="0" destOrd="0" presId="urn:microsoft.com/office/officeart/2005/8/layout/chart3"/>
    <dgm:cxn modelId="{85D572D2-DA9F-4828-8A86-CF16756185C6}" type="presOf" srcId="{7CFE1F48-C7D7-4980-859B-3041B1539183}" destId="{4696C149-9900-4256-B2E0-7AD811B3323E}" srcOrd="0" destOrd="0" presId="urn:microsoft.com/office/officeart/2005/8/layout/chart3"/>
    <dgm:cxn modelId="{D47B21F7-5458-4169-A7DB-4EEA58A628EF}" type="presOf" srcId="{650C9297-4335-44A0-B524-841E58B827FC}" destId="{1B927CA0-16C7-4AC2-854C-1CD3511FDD77}" srcOrd="0" destOrd="0" presId="urn:microsoft.com/office/officeart/2005/8/layout/chart3"/>
    <dgm:cxn modelId="{23758208-661C-404B-9398-4045E6189FE4}" type="presParOf" srcId="{39122E65-446D-4BC5-AD70-FCE2DEF3CB5A}" destId="{1B927CA0-16C7-4AC2-854C-1CD3511FDD77}" srcOrd="0" destOrd="0" presId="urn:microsoft.com/office/officeart/2005/8/layout/chart3"/>
    <dgm:cxn modelId="{5C6D15EC-DEDF-4C4F-AAF2-3867E2DE2B70}" type="presParOf" srcId="{39122E65-446D-4BC5-AD70-FCE2DEF3CB5A}" destId="{ECFF6363-20BE-4D51-9623-C6453EAD5D20}" srcOrd="1" destOrd="0" presId="urn:microsoft.com/office/officeart/2005/8/layout/chart3"/>
    <dgm:cxn modelId="{D22C0DFC-74FA-4CCF-A31A-B1349829C16B}" type="presParOf" srcId="{39122E65-446D-4BC5-AD70-FCE2DEF3CB5A}" destId="{4CA8E7B1-9D16-408D-90B4-62D0BAD789DF}" srcOrd="2" destOrd="0" presId="urn:microsoft.com/office/officeart/2005/8/layout/chart3"/>
    <dgm:cxn modelId="{6FE0E9D3-C5ED-4538-958B-0BF1AC10E037}" type="presParOf" srcId="{39122E65-446D-4BC5-AD70-FCE2DEF3CB5A}" destId="{15CED53C-3230-4A30-89B5-A618EF72DC35}" srcOrd="3" destOrd="0" presId="urn:microsoft.com/office/officeart/2005/8/layout/chart3"/>
    <dgm:cxn modelId="{67E09E28-A702-4AE7-AE99-EF0B9C2EFB31}" type="presParOf" srcId="{39122E65-446D-4BC5-AD70-FCE2DEF3CB5A}" destId="{8F2B1B9A-FC15-4729-B1D2-F890FCB4B4FA}" srcOrd="4" destOrd="0" presId="urn:microsoft.com/office/officeart/2005/8/layout/chart3"/>
    <dgm:cxn modelId="{01216037-8512-4E37-9FA2-6B8A551C7FD8}" type="presParOf" srcId="{39122E65-446D-4BC5-AD70-FCE2DEF3CB5A}" destId="{D726FB24-FA39-490B-911D-0E00E9B01CF2}" srcOrd="5" destOrd="0" presId="urn:microsoft.com/office/officeart/2005/8/layout/chart3"/>
    <dgm:cxn modelId="{F02F459B-08EC-48CD-A7C1-0A4E6FFF915C}" type="presParOf" srcId="{39122E65-446D-4BC5-AD70-FCE2DEF3CB5A}" destId="{4696C149-9900-4256-B2E0-7AD811B3323E}" srcOrd="6" destOrd="0" presId="urn:microsoft.com/office/officeart/2005/8/layout/chart3"/>
    <dgm:cxn modelId="{FD6A45C0-A8F3-4E52-B908-6653779914D1}" type="presParOf" srcId="{39122E65-446D-4BC5-AD70-FCE2DEF3CB5A}" destId="{88A2994F-396E-4F3C-969E-CBD9EAC83959}" srcOrd="7" destOrd="0" presId="urn:microsoft.com/office/officeart/2005/8/layout/chart3"/>
    <dgm:cxn modelId="{B30578E3-E927-4232-A210-4C34E8418779}" type="presParOf" srcId="{39122E65-446D-4BC5-AD70-FCE2DEF3CB5A}" destId="{E3846A41-1EA7-49BC-9375-F8067787FCDF}" srcOrd="8" destOrd="0" presId="urn:microsoft.com/office/officeart/2005/8/layout/chart3"/>
    <dgm:cxn modelId="{CC1076D9-D43F-4FA4-8C5F-9392C5CBEEC3}" type="presParOf" srcId="{39122E65-446D-4BC5-AD70-FCE2DEF3CB5A}" destId="{B901EAA4-4E7C-4FFB-8461-C5F281611113}" srcOrd="9" destOrd="0" presId="urn:microsoft.com/office/officeart/2005/8/layout/chart3"/>
    <dgm:cxn modelId="{5DA08335-3A0B-49AE-B50B-C97153C0540C}" type="presParOf" srcId="{39122E65-446D-4BC5-AD70-FCE2DEF3CB5A}" destId="{68A0DA38-352A-4DD8-88B0-59802D9A8C78}" srcOrd="10" destOrd="0" presId="urn:microsoft.com/office/officeart/2005/8/layout/chart3"/>
    <dgm:cxn modelId="{E75FD0DE-1F04-49B8-A47D-01BAD3BAD2A5}" type="presParOf" srcId="{39122E65-446D-4BC5-AD70-FCE2DEF3CB5A}" destId="{F47B530F-9FA4-4844-B2FB-3902953929CC}" srcOrd="1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27CA0-16C7-4AC2-854C-1CD3511FDD77}">
      <dsp:nvSpPr>
        <dsp:cNvPr id="0" name=""/>
        <dsp:cNvSpPr/>
      </dsp:nvSpPr>
      <dsp:spPr>
        <a:xfrm>
          <a:off x="1542637" y="145065"/>
          <a:ext cx="3413760" cy="3413760"/>
        </a:xfrm>
        <a:prstGeom prst="pie">
          <a:avLst>
            <a:gd name="adj1" fmla="val 16200000"/>
            <a:gd name="adj2" fmla="val 19800000"/>
          </a:avLst>
        </a:prstGeom>
        <a:solidFill>
          <a:schemeClr val="accent6">
            <a:lumMod val="25000"/>
            <a:alpha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6</a:t>
          </a:r>
        </a:p>
      </dsp:txBody>
      <dsp:txXfrm>
        <a:off x="3286093" y="510825"/>
        <a:ext cx="995680" cy="731520"/>
      </dsp:txXfrm>
    </dsp:sp>
    <dsp:sp modelId="{4CA8E7B1-9D16-408D-90B4-62D0BAD789DF}">
      <dsp:nvSpPr>
        <dsp:cNvPr id="0" name=""/>
        <dsp:cNvSpPr/>
      </dsp:nvSpPr>
      <dsp:spPr>
        <a:xfrm>
          <a:off x="1565708" y="267747"/>
          <a:ext cx="3413760" cy="3413760"/>
        </a:xfrm>
        <a:prstGeom prst="pie">
          <a:avLst>
            <a:gd name="adj1" fmla="val 19800000"/>
            <a:gd name="adj2" fmla="val 1800000"/>
          </a:avLst>
        </a:prstGeom>
        <a:solidFill>
          <a:schemeClr val="accent2">
            <a:alpha val="90000"/>
            <a:hueOff val="0"/>
            <a:satOff val="0"/>
            <a:lumOff val="0"/>
            <a:alphaOff val="-8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>
              <a:solidFill>
                <a:schemeClr val="bg1"/>
              </a:solidFill>
            </a:rPr>
            <a:t>5</a:t>
          </a:r>
        </a:p>
      </dsp:txBody>
      <dsp:txXfrm>
        <a:off x="3902508" y="1629187"/>
        <a:ext cx="1032256" cy="690880"/>
      </dsp:txXfrm>
    </dsp:sp>
    <dsp:sp modelId="{8F2B1B9A-FC15-4729-B1D2-F890FCB4B4FA}">
      <dsp:nvSpPr>
        <dsp:cNvPr id="0" name=""/>
        <dsp:cNvSpPr/>
      </dsp:nvSpPr>
      <dsp:spPr>
        <a:xfrm>
          <a:off x="1559119" y="411603"/>
          <a:ext cx="3413760" cy="3413760"/>
        </a:xfrm>
        <a:prstGeom prst="pie">
          <a:avLst>
            <a:gd name="adj1" fmla="val 1800000"/>
            <a:gd name="adj2" fmla="val 5400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>
              <a:solidFill>
                <a:schemeClr val="bg1"/>
              </a:solidFill>
            </a:rPr>
            <a:t>4</a:t>
          </a:r>
        </a:p>
      </dsp:txBody>
      <dsp:txXfrm>
        <a:off x="3302575" y="2728083"/>
        <a:ext cx="995680" cy="731520"/>
      </dsp:txXfrm>
    </dsp:sp>
    <dsp:sp modelId="{4696C149-9900-4256-B2E0-7AD811B3323E}">
      <dsp:nvSpPr>
        <dsp:cNvPr id="0" name=""/>
        <dsp:cNvSpPr/>
      </dsp:nvSpPr>
      <dsp:spPr>
        <a:xfrm>
          <a:off x="1448411" y="467316"/>
          <a:ext cx="3413760" cy="3413760"/>
        </a:xfrm>
        <a:prstGeom prst="pie">
          <a:avLst>
            <a:gd name="adj1" fmla="val 5400000"/>
            <a:gd name="adj2" fmla="val 9000000"/>
          </a:avLst>
        </a:prstGeom>
        <a:solidFill>
          <a:schemeClr val="accent2">
            <a:lumMod val="40000"/>
            <a:lumOff val="60000"/>
            <a:alpha val="66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2123035" y="2783796"/>
        <a:ext cx="995680" cy="731520"/>
      </dsp:txXfrm>
    </dsp:sp>
    <dsp:sp modelId="{E3846A41-1EA7-49BC-9375-F8067787FCDF}">
      <dsp:nvSpPr>
        <dsp:cNvPr id="0" name=""/>
        <dsp:cNvSpPr/>
      </dsp:nvSpPr>
      <dsp:spPr>
        <a:xfrm>
          <a:off x="1410211" y="325133"/>
          <a:ext cx="3413760" cy="3413760"/>
        </a:xfrm>
        <a:prstGeom prst="pie">
          <a:avLst>
            <a:gd name="adj1" fmla="val 9000000"/>
            <a:gd name="adj2" fmla="val 12600000"/>
          </a:avLst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1463043" y="1686573"/>
        <a:ext cx="1032256" cy="690880"/>
      </dsp:txXfrm>
    </dsp:sp>
    <dsp:sp modelId="{68A0DA38-352A-4DD8-88B0-59802D9A8C78}">
      <dsp:nvSpPr>
        <dsp:cNvPr id="0" name=""/>
        <dsp:cNvSpPr/>
      </dsp:nvSpPr>
      <dsp:spPr>
        <a:xfrm>
          <a:off x="1443768" y="167929"/>
          <a:ext cx="3413760" cy="3413760"/>
        </a:xfrm>
        <a:prstGeom prst="pie">
          <a:avLst>
            <a:gd name="adj1" fmla="val 12600000"/>
            <a:gd name="adj2" fmla="val 1620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2118392" y="533689"/>
        <a:ext cx="995680" cy="731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6FF6E6AD-A690-4E87-987A-819BBE3A10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2E0DFC91-F9E1-4109-9EB9-2E8A5B7F6D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18988-0A67-418C-9E47-EF560CF85162}" type="datetimeFigureOut">
              <a:rPr lang="en-US" smtClean="0"/>
              <a:t>01/11/2021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7DD5205B-4ECE-4B45-AADF-2DCB5E6CD8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808A2D29-D312-459B-8236-14018E013F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F71F8-319F-401C-91D1-CAFE164D3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001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980760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069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580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910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168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87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13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3 </a:t>
            </a:r>
            <a:r>
              <a:rPr lang="vi-VN" err="1"/>
              <a:t>animation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9524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2 </a:t>
            </a:r>
            <a:r>
              <a:rPr lang="vi-VN" err="1"/>
              <a:t>animation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4358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7 </a:t>
            </a:r>
            <a:r>
              <a:rPr lang="vi-VN" err="1"/>
              <a:t>animation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421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4 </a:t>
            </a:r>
            <a:r>
              <a:rPr lang="vi-VN" err="1"/>
              <a:t>animation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35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3 </a:t>
            </a:r>
            <a:r>
              <a:rPr lang="vi-VN" err="1"/>
              <a:t>animation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4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223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2 </a:t>
            </a:r>
            <a:r>
              <a:rPr lang="vi-VN" err="1"/>
              <a:t>animation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70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2 </a:t>
            </a:r>
            <a:r>
              <a:rPr lang="vi-VN" err="1"/>
              <a:t>animation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2 </a:t>
            </a:r>
            <a:r>
              <a:rPr lang="vi-VN" err="1"/>
              <a:t>animation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69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924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139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abf1dbd179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abf1dbd179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901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365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3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986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186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777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296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803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052383A-5AA4-46DC-B246-44C4189EFBFE}"/>
              </a:ext>
            </a:extLst>
          </p:cNvPr>
          <p:cNvSpPr txBox="1"/>
          <p:nvPr userDrawn="1"/>
        </p:nvSpPr>
        <p:spPr>
          <a:xfrm>
            <a:off x="8276002" y="4822043"/>
            <a:ext cx="49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24EC12D-2379-4DA7-935C-4E26D10FBB4A}" type="slidenum">
              <a:rPr lang="en-US" b="1" smtClean="0">
                <a:solidFill>
                  <a:schemeClr val="accent1"/>
                </a:solidFill>
              </a:rPr>
              <a:t>‹#›</a:t>
            </a:fld>
            <a:endParaRPr lang="en-US"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FB41DFB-E9B4-47F7-99FE-16A8A9238FF4}"/>
              </a:ext>
            </a:extLst>
          </p:cNvPr>
          <p:cNvSpPr txBox="1"/>
          <p:nvPr userDrawn="1"/>
        </p:nvSpPr>
        <p:spPr>
          <a:xfrm>
            <a:off x="8375650" y="482302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34B49-31C0-4A96-AEE6-054E9F86A0EE}" type="slidenum">
              <a:rPr lang="en-US" b="1" smtClean="0">
                <a:solidFill>
                  <a:schemeClr val="accent1"/>
                </a:solidFill>
              </a:rPr>
              <a:t>‹#›</a:t>
            </a:fld>
            <a:endParaRPr lang="en-US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226584" y="4730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4FD4955-C05F-4939-B6C8-F6FB39465AD3}"/>
              </a:ext>
            </a:extLst>
          </p:cNvPr>
          <p:cNvSpPr txBox="1"/>
          <p:nvPr userDrawn="1"/>
        </p:nvSpPr>
        <p:spPr>
          <a:xfrm>
            <a:off x="8509000" y="475615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B7450B-1EF7-4D47-A1A0-421DC9B18DF8}" type="slidenum">
              <a:rPr lang="en-US" b="1" smtClean="0">
                <a:solidFill>
                  <a:srgbClr val="00B0F0"/>
                </a:solidFill>
              </a:rPr>
              <a:t>‹#›</a:t>
            </a:fld>
            <a:endParaRPr lang="en-US" b="1">
              <a:solidFill>
                <a:srgbClr val="00B0F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09134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3.xml"/><Relationship Id="rId4" Type="http://schemas.openxmlformats.org/officeDocument/2006/relationships/hyperlink" Target="https://technofaq.org/posts/2017/11/10-best-smart-home-devices-this-year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-drone.it/classifica-ed-offerte-flash-dei-migliori-10-laptop-cinesi-del-2020/" TargetMode="External"/><Relationship Id="rId3" Type="http://schemas.openxmlformats.org/officeDocument/2006/relationships/hyperlink" Target="https://www.wikibit.it/i/cosa-significa-indirizzo-ip-612/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://www.prepaidphonenews.com/2015/02/developing-sprint-reportedly-eliminates.html" TargetMode="External"/><Relationship Id="rId10" Type="http://schemas.openxmlformats.org/officeDocument/2006/relationships/hyperlink" Target="http://arduino.vn/bai-viet/989-vo-tay-bat-den-voi-cam-bien-am-thanh-cn07" TargetMode="External"/><Relationship Id="rId4" Type="http://schemas.openxmlformats.org/officeDocument/2006/relationships/image" Target="../media/image47.png"/><Relationship Id="rId9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jpe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19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135495" y="1333859"/>
            <a:ext cx="6873009" cy="12378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200" dirty="0"/>
              <a:t>BÁO CÁO NHẬP MÔN CNTT&amp;TT</a:t>
            </a:r>
            <a:br>
              <a:rPr lang="vi-VN" sz="3200" dirty="0"/>
            </a:br>
            <a:r>
              <a:rPr lang="vi-VN" sz="3200" dirty="0"/>
              <a:t>CHỦ ĐỀ 2: NHÀ THÔNG MINH</a:t>
            </a:r>
            <a:endParaRPr lang="en-US" sz="3200" dirty="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00CF01D-E8FC-4010-957C-BC7D727C0EC9}"/>
              </a:ext>
            </a:extLst>
          </p:cNvPr>
          <p:cNvSpPr txBox="1"/>
          <p:nvPr/>
        </p:nvSpPr>
        <p:spPr>
          <a:xfrm>
            <a:off x="4447920" y="178926"/>
            <a:ext cx="421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b="1" dirty="0">
                <a:solidFill>
                  <a:srgbClr val="002060"/>
                </a:solidFill>
                <a:latin typeface="Calibri "/>
                <a:cs typeface="Calibri" panose="020F0502020204030204" pitchFamily="34" charset="0"/>
              </a:rPr>
              <a:t>TRƯỜNG ĐẠI HỌC BÁCH KHOA HÀ NỘI </a:t>
            </a:r>
          </a:p>
          <a:p>
            <a:pPr algn="ctr"/>
            <a:r>
              <a:rPr lang="vi-VN" b="1" dirty="0">
                <a:solidFill>
                  <a:srgbClr val="002060"/>
                </a:solidFill>
                <a:latin typeface="Calibri "/>
                <a:cs typeface="Calibri" panose="020F0502020204030204" pitchFamily="34" charset="0"/>
              </a:rPr>
              <a:t>TRƯỜNG CÔNG NGHỆ THÔNG TIN VÀ TRUYỀN THÔNG</a:t>
            </a:r>
            <a:endParaRPr lang="en-US" b="1" dirty="0">
              <a:solidFill>
                <a:srgbClr val="002060"/>
              </a:solidFill>
              <a:latin typeface="Calibri "/>
              <a:cs typeface="Calibri" panose="020F0502020204030204" pitchFamily="34" charset="0"/>
            </a:endParaRPr>
          </a:p>
        </p:txBody>
      </p:sp>
      <p:cxnSp>
        <p:nvCxnSpPr>
          <p:cNvPr id="4" name="Đường nối Thẳng 3">
            <a:extLst>
              <a:ext uri="{FF2B5EF4-FFF2-40B4-BE49-F238E27FC236}">
                <a16:creationId xmlns:a16="http://schemas.microsoft.com/office/drawing/2014/main" id="{60ACE4D5-7BE5-416B-8B96-1234E71E8C64}"/>
              </a:ext>
            </a:extLst>
          </p:cNvPr>
          <p:cNvCxnSpPr>
            <a:cxnSpLocks/>
          </p:cNvCxnSpPr>
          <p:nvPr/>
        </p:nvCxnSpPr>
        <p:spPr>
          <a:xfrm>
            <a:off x="5796395" y="702146"/>
            <a:ext cx="159326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92E03D4-7FDE-408D-914B-C5BA3A89AADC}"/>
              </a:ext>
            </a:extLst>
          </p:cNvPr>
          <p:cNvSpPr txBox="1"/>
          <p:nvPr/>
        </p:nvSpPr>
        <p:spPr>
          <a:xfrm>
            <a:off x="3110238" y="2836567"/>
            <a:ext cx="28273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vi-VN" b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vi-VN" b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    </a:t>
            </a:r>
            <a:r>
              <a:rPr lang="vi-VN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Nguyễn</a:t>
            </a:r>
            <a:r>
              <a:rPr lang="vi-VN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Minh Quang </a:t>
            </a:r>
          </a:p>
          <a:p>
            <a:r>
              <a:rPr lang="vi-VN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</a:t>
            </a:r>
            <a:r>
              <a:rPr lang="vi-VN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Đào</a:t>
            </a:r>
            <a:r>
              <a:rPr lang="vi-VN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Quốc</a:t>
            </a:r>
            <a:r>
              <a:rPr lang="vi-VN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Tuấn</a:t>
            </a:r>
            <a:endParaRPr lang="vi-VN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</a:t>
            </a:r>
            <a:r>
              <a:rPr lang="vi-VN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Nguyễn</a:t>
            </a:r>
            <a:r>
              <a:rPr lang="vi-VN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Đắc</a:t>
            </a:r>
            <a:r>
              <a:rPr lang="vi-VN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Tiến</a:t>
            </a:r>
            <a:endParaRPr lang="vi-VN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Lưu Minh </a:t>
            </a:r>
            <a:r>
              <a:rPr lang="vi-VN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Thắng</a:t>
            </a:r>
            <a:endParaRPr lang="vi-VN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</a:t>
            </a:r>
            <a:r>
              <a:rPr lang="vi-VN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Nguyễn</a:t>
            </a:r>
            <a:r>
              <a:rPr lang="vi-VN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Công </a:t>
            </a:r>
            <a:r>
              <a:rPr lang="vi-VN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Biển</a:t>
            </a:r>
            <a:r>
              <a:rPr lang="vi-VN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vi-VN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b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GVHD       :  </a:t>
            </a:r>
            <a:r>
              <a:rPr lang="vi-VN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Ts.Nguyễn</a:t>
            </a:r>
            <a:r>
              <a:rPr lang="vi-VN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Hưng</a:t>
            </a:r>
          </a:p>
          <a:p>
            <a:r>
              <a:rPr lang="vi-VN" b="1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Trợ</a:t>
            </a:r>
            <a:r>
              <a:rPr lang="vi-VN" b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giảng</a:t>
            </a:r>
            <a:r>
              <a:rPr lang="vi-VN" b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      </a:t>
            </a:r>
            <a:r>
              <a:rPr lang="vi-VN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Trương Văn </a:t>
            </a:r>
            <a:r>
              <a:rPr lang="vi-VN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Hiển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41BA5D82-2B30-40EE-A100-942BD34B32F0}"/>
              </a:ext>
            </a:extLst>
          </p:cNvPr>
          <p:cNvSpPr/>
          <p:nvPr/>
        </p:nvSpPr>
        <p:spPr>
          <a:xfrm>
            <a:off x="3116802" y="467862"/>
            <a:ext cx="2899144" cy="454752"/>
          </a:xfrm>
          <a:prstGeom prst="cub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Google Shape;367;p33"/>
          <p:cNvSpPr txBox="1">
            <a:spLocks noGrp="1"/>
          </p:cNvSpPr>
          <p:nvPr>
            <p:ph type="body" idx="4294967295"/>
          </p:nvPr>
        </p:nvSpPr>
        <p:spPr>
          <a:xfrm>
            <a:off x="-1914057" y="756087"/>
            <a:ext cx="1231886" cy="3615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highlight>
                <a:schemeClr val="lt2"/>
              </a:highlight>
            </a:endParaRPr>
          </a:p>
        </p:txBody>
      </p:sp>
      <p:grpSp>
        <p:nvGrpSpPr>
          <p:cNvPr id="369" name="Google Shape;369;p33"/>
          <p:cNvGrpSpPr/>
          <p:nvPr/>
        </p:nvGrpSpPr>
        <p:grpSpPr>
          <a:xfrm>
            <a:off x="5739986" y="529223"/>
            <a:ext cx="883698" cy="4114933"/>
            <a:chOff x="3008050" y="423600"/>
            <a:chExt cx="1053025" cy="4903400"/>
          </a:xfrm>
        </p:grpSpPr>
        <p:sp>
          <p:nvSpPr>
            <p:cNvPr id="371" name="Google Shape;371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1CD942D1-402F-4021-B5E9-7CE788721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061" y="1256591"/>
            <a:ext cx="4688826" cy="26303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72F744-063D-405C-8492-F7129F0BD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6549" y="612577"/>
            <a:ext cx="2231382" cy="1558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5D321E-316A-413B-AD1C-C1961B7CB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3139" y="3681466"/>
            <a:ext cx="2613332" cy="1925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87363B-5E0C-435D-81C5-A519A77A8D10}"/>
              </a:ext>
            </a:extLst>
          </p:cNvPr>
          <p:cNvSpPr txBox="1"/>
          <p:nvPr/>
        </p:nvSpPr>
        <p:spPr>
          <a:xfrm>
            <a:off x="2820393" y="494477"/>
            <a:ext cx="3380293" cy="523220"/>
          </a:xfrm>
          <a:prstGeom prst="rect">
            <a:avLst/>
          </a:prstGeom>
          <a:noFill/>
          <a:sp3d>
            <a:bevelT h="6350"/>
            <a:bevelB w="12700"/>
          </a:sp3d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ahnschrift Light" panose="020B0502040204020203" pitchFamily="34" charset="0"/>
              </a:rPr>
              <a:t>SMART HOUSE</a:t>
            </a:r>
            <a:endParaRPr lang="en-US" sz="28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E07AE-2840-45FD-ADFD-8B30805AA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28998" y="2916147"/>
            <a:ext cx="2523963" cy="2523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24EC8C-899C-4721-9A15-F2384D3DB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2252" y="-700395"/>
            <a:ext cx="2975106" cy="19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12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41BA5D82-2B30-40EE-A100-942BD34B32F0}"/>
              </a:ext>
            </a:extLst>
          </p:cNvPr>
          <p:cNvSpPr/>
          <p:nvPr/>
        </p:nvSpPr>
        <p:spPr>
          <a:xfrm>
            <a:off x="3116802" y="467862"/>
            <a:ext cx="2899144" cy="454752"/>
          </a:xfrm>
          <a:prstGeom prst="cub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Google Shape;367;p33"/>
          <p:cNvSpPr txBox="1">
            <a:spLocks noGrp="1"/>
          </p:cNvSpPr>
          <p:nvPr>
            <p:ph type="body" idx="4294967295"/>
          </p:nvPr>
        </p:nvSpPr>
        <p:spPr>
          <a:xfrm>
            <a:off x="-1914057" y="756087"/>
            <a:ext cx="1231886" cy="3615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highlight>
                <a:schemeClr val="lt2"/>
              </a:highlight>
            </a:endParaRPr>
          </a:p>
        </p:txBody>
      </p:sp>
      <p:grpSp>
        <p:nvGrpSpPr>
          <p:cNvPr id="369" name="Google Shape;369;p33"/>
          <p:cNvGrpSpPr/>
          <p:nvPr/>
        </p:nvGrpSpPr>
        <p:grpSpPr>
          <a:xfrm>
            <a:off x="5739986" y="529223"/>
            <a:ext cx="883698" cy="4114933"/>
            <a:chOff x="3008050" y="423600"/>
            <a:chExt cx="1053025" cy="4903400"/>
          </a:xfrm>
        </p:grpSpPr>
        <p:sp>
          <p:nvSpPr>
            <p:cNvPr id="371" name="Google Shape;371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1CD942D1-402F-4021-B5E9-7CE788721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061" y="1256591"/>
            <a:ext cx="4688826" cy="26303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72F744-063D-405C-8492-F7129F0BD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6855" y="612578"/>
            <a:ext cx="2231382" cy="1558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5D321E-316A-413B-AD1C-C1961B7CB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273" y="3021272"/>
            <a:ext cx="2613332" cy="1925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87363B-5E0C-435D-81C5-A519A77A8D10}"/>
              </a:ext>
            </a:extLst>
          </p:cNvPr>
          <p:cNvSpPr txBox="1"/>
          <p:nvPr/>
        </p:nvSpPr>
        <p:spPr>
          <a:xfrm>
            <a:off x="2820393" y="494477"/>
            <a:ext cx="3380293" cy="523220"/>
          </a:xfrm>
          <a:prstGeom prst="rect">
            <a:avLst/>
          </a:prstGeom>
          <a:noFill/>
          <a:sp3d>
            <a:bevelT h="6350"/>
            <a:bevelB w="12700"/>
          </a:sp3d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ahnschrift Light" panose="020B0502040204020203" pitchFamily="34" charset="0"/>
              </a:rPr>
              <a:t>SMART HOUSE</a:t>
            </a:r>
            <a:endParaRPr lang="en-US" sz="28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E07AE-2840-45FD-ADFD-8B30805AA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28998" y="2916147"/>
            <a:ext cx="2523963" cy="2523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24EC8C-899C-4721-9A15-F2384D3DB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2252" y="-700395"/>
            <a:ext cx="2975106" cy="19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4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41BA5D82-2B30-40EE-A100-942BD34B32F0}"/>
              </a:ext>
            </a:extLst>
          </p:cNvPr>
          <p:cNvSpPr/>
          <p:nvPr/>
        </p:nvSpPr>
        <p:spPr>
          <a:xfrm>
            <a:off x="3116802" y="467862"/>
            <a:ext cx="2899144" cy="454752"/>
          </a:xfrm>
          <a:prstGeom prst="cub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Google Shape;367;p33"/>
          <p:cNvSpPr txBox="1">
            <a:spLocks noGrp="1"/>
          </p:cNvSpPr>
          <p:nvPr>
            <p:ph type="body" idx="4294967295"/>
          </p:nvPr>
        </p:nvSpPr>
        <p:spPr>
          <a:xfrm>
            <a:off x="-1914057" y="756087"/>
            <a:ext cx="1231886" cy="3615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highlight>
                <a:schemeClr val="lt2"/>
              </a:highlight>
            </a:endParaRPr>
          </a:p>
        </p:txBody>
      </p:sp>
      <p:grpSp>
        <p:nvGrpSpPr>
          <p:cNvPr id="369" name="Google Shape;369;p33"/>
          <p:cNvGrpSpPr/>
          <p:nvPr/>
        </p:nvGrpSpPr>
        <p:grpSpPr>
          <a:xfrm>
            <a:off x="5739986" y="529223"/>
            <a:ext cx="883698" cy="4114933"/>
            <a:chOff x="3008050" y="423600"/>
            <a:chExt cx="1053025" cy="4903400"/>
          </a:xfrm>
        </p:grpSpPr>
        <p:sp>
          <p:nvSpPr>
            <p:cNvPr id="371" name="Google Shape;371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1CD942D1-402F-4021-B5E9-7CE788721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061" y="1256591"/>
            <a:ext cx="4688826" cy="26303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72F744-063D-405C-8492-F7129F0BD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2673988" y="-1603112"/>
            <a:ext cx="2231382" cy="1558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5D321E-316A-413B-AD1C-C1961B7CB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1376" y="3886908"/>
            <a:ext cx="2613332" cy="1925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87363B-5E0C-435D-81C5-A519A77A8D10}"/>
              </a:ext>
            </a:extLst>
          </p:cNvPr>
          <p:cNvSpPr txBox="1"/>
          <p:nvPr/>
        </p:nvSpPr>
        <p:spPr>
          <a:xfrm>
            <a:off x="2820393" y="494477"/>
            <a:ext cx="3380293" cy="523220"/>
          </a:xfrm>
          <a:prstGeom prst="rect">
            <a:avLst/>
          </a:prstGeom>
          <a:noFill/>
          <a:sp3d>
            <a:bevelT h="6350"/>
            <a:bevelB w="12700"/>
          </a:sp3d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ahnschrift Light" panose="020B0502040204020203" pitchFamily="34" charset="0"/>
              </a:rPr>
              <a:t>SMART HOUSE</a:t>
            </a:r>
            <a:endParaRPr lang="en-US" sz="28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D6E6F-04E4-4030-BDFF-18967554A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084" y="139107"/>
            <a:ext cx="2975106" cy="1956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BFBA-D899-4581-B1C2-F6DDEE9766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936552" y="2748493"/>
            <a:ext cx="2523963" cy="25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00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41BA5D82-2B30-40EE-A100-942BD34B32F0}"/>
              </a:ext>
            </a:extLst>
          </p:cNvPr>
          <p:cNvSpPr/>
          <p:nvPr/>
        </p:nvSpPr>
        <p:spPr>
          <a:xfrm>
            <a:off x="3116802" y="467862"/>
            <a:ext cx="2899144" cy="454752"/>
          </a:xfrm>
          <a:prstGeom prst="cub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Google Shape;367;p33"/>
          <p:cNvSpPr txBox="1">
            <a:spLocks noGrp="1"/>
          </p:cNvSpPr>
          <p:nvPr>
            <p:ph type="body" idx="4294967295"/>
          </p:nvPr>
        </p:nvSpPr>
        <p:spPr>
          <a:xfrm>
            <a:off x="-1914057" y="756087"/>
            <a:ext cx="1231886" cy="3615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highlight>
                <a:schemeClr val="lt2"/>
              </a:highlight>
            </a:endParaRPr>
          </a:p>
        </p:txBody>
      </p:sp>
      <p:grpSp>
        <p:nvGrpSpPr>
          <p:cNvPr id="369" name="Google Shape;369;p33"/>
          <p:cNvGrpSpPr/>
          <p:nvPr/>
        </p:nvGrpSpPr>
        <p:grpSpPr>
          <a:xfrm>
            <a:off x="5739986" y="529223"/>
            <a:ext cx="883698" cy="4114933"/>
            <a:chOff x="3008050" y="423600"/>
            <a:chExt cx="1053025" cy="4903400"/>
          </a:xfrm>
        </p:grpSpPr>
        <p:sp>
          <p:nvSpPr>
            <p:cNvPr id="371" name="Google Shape;371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BF9A3E85-6C86-4A2F-A733-310E29F923E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1CD942D1-402F-4021-B5E9-7CE788721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061" y="1256591"/>
            <a:ext cx="4688826" cy="26303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72F744-063D-405C-8492-F7129F0BD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2673988" y="-1603112"/>
            <a:ext cx="2231382" cy="1558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5D321E-316A-413B-AD1C-C1961B7CB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1376" y="3886908"/>
            <a:ext cx="2613332" cy="1925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87363B-5E0C-435D-81C5-A519A77A8D10}"/>
              </a:ext>
            </a:extLst>
          </p:cNvPr>
          <p:cNvSpPr txBox="1"/>
          <p:nvPr/>
        </p:nvSpPr>
        <p:spPr>
          <a:xfrm>
            <a:off x="2820393" y="494477"/>
            <a:ext cx="3380293" cy="523220"/>
          </a:xfrm>
          <a:prstGeom prst="rect">
            <a:avLst/>
          </a:prstGeom>
          <a:noFill/>
          <a:sp3d>
            <a:bevelT h="6350"/>
            <a:bevelB w="12700"/>
          </a:sp3d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ahnschrift Light" panose="020B0502040204020203" pitchFamily="34" charset="0"/>
              </a:rPr>
              <a:t>SMART HOUSE</a:t>
            </a:r>
            <a:endParaRPr lang="en-US" sz="28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D6E6F-04E4-4030-BDFF-18967554A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046" y="3147309"/>
            <a:ext cx="2975106" cy="1956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8BFBA-D899-4581-B1C2-F6DDEE9766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12589" y="2624926"/>
            <a:ext cx="2523963" cy="25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3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B33FBFE-1248-454D-9AFD-A6FEE5A69AD8}"/>
              </a:ext>
            </a:extLst>
          </p:cNvPr>
          <p:cNvSpPr/>
          <p:nvPr/>
        </p:nvSpPr>
        <p:spPr>
          <a:xfrm>
            <a:off x="5885929" y="1914011"/>
            <a:ext cx="3151208" cy="1208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A1AA16-9805-4214-B16B-8C29FF6467C1}"/>
              </a:ext>
            </a:extLst>
          </p:cNvPr>
          <p:cNvSpPr/>
          <p:nvPr/>
        </p:nvSpPr>
        <p:spPr>
          <a:xfrm>
            <a:off x="596685" y="3553935"/>
            <a:ext cx="4044414" cy="11948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CB7CCD-FA77-4A5D-B7AB-6290D110FDDF}"/>
              </a:ext>
            </a:extLst>
          </p:cNvPr>
          <p:cNvSpPr/>
          <p:nvPr/>
        </p:nvSpPr>
        <p:spPr>
          <a:xfrm>
            <a:off x="224725" y="1974328"/>
            <a:ext cx="3357572" cy="1194844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1A9B1F-14D5-4A80-A973-04590665916D}"/>
              </a:ext>
            </a:extLst>
          </p:cNvPr>
          <p:cNvSpPr/>
          <p:nvPr/>
        </p:nvSpPr>
        <p:spPr>
          <a:xfrm>
            <a:off x="596685" y="326740"/>
            <a:ext cx="4076034" cy="11948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E63331A-E56F-4A11-820B-7710AEF4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997" y="3547523"/>
            <a:ext cx="3846909" cy="1237595"/>
          </a:xfrm>
          <a:prstGeom prst="rect">
            <a:avLst/>
          </a:prstGeom>
          <a:solidFill>
            <a:srgbClr val="002060"/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086A3D-5FED-4956-97FD-4A890B798412}"/>
              </a:ext>
            </a:extLst>
          </p:cNvPr>
          <p:cNvSpPr/>
          <p:nvPr/>
        </p:nvSpPr>
        <p:spPr>
          <a:xfrm>
            <a:off x="4794637" y="312986"/>
            <a:ext cx="3824577" cy="120859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36E15002-43BE-457E-9089-5BE71D105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884" y="-1012680"/>
            <a:ext cx="7571700" cy="702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EDF0C468-A8CE-4E1C-8E1A-D066E96434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1078C9-5C00-4F11-A221-7C6E94231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472" y="593786"/>
            <a:ext cx="6096528" cy="4060288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93C6760-C196-45CF-A4D4-4B8D4E23BBDD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D515DE6-2BEF-4532-9E1A-724379240DDC}"/>
              </a:ext>
            </a:extLst>
          </p:cNvPr>
          <p:cNvSpPr txBox="1"/>
          <p:nvPr/>
        </p:nvSpPr>
        <p:spPr>
          <a:xfrm>
            <a:off x="3871096" y="1094482"/>
            <a:ext cx="46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6A9BEE-CD2D-4177-BA9D-2B962876FE83}"/>
              </a:ext>
            </a:extLst>
          </p:cNvPr>
          <p:cNvSpPr txBox="1"/>
          <p:nvPr/>
        </p:nvSpPr>
        <p:spPr>
          <a:xfrm>
            <a:off x="3358695" y="2242493"/>
            <a:ext cx="6746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DF6C61-3C1C-4988-AC02-9A68567F5755}"/>
              </a:ext>
            </a:extLst>
          </p:cNvPr>
          <p:cNvSpPr txBox="1"/>
          <p:nvPr/>
        </p:nvSpPr>
        <p:spPr>
          <a:xfrm>
            <a:off x="3926785" y="3274100"/>
            <a:ext cx="605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37D4F-0EAC-416F-831E-95459B294880}"/>
              </a:ext>
            </a:extLst>
          </p:cNvPr>
          <p:cNvSpPr txBox="1"/>
          <p:nvPr/>
        </p:nvSpPr>
        <p:spPr>
          <a:xfrm>
            <a:off x="680441" y="396850"/>
            <a:ext cx="3677387" cy="909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spcAft>
                <a:spcPts val="1000"/>
              </a:spcAft>
            </a:pP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Biome Light" panose="020B0502040204020203" pitchFamily="34" charset="0"/>
              </a:rPr>
              <a:t>Lịch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Biome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Biome Light" panose="020B0502040204020203" pitchFamily="34" charset="0"/>
              </a:rPr>
              <a:t>sử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Biome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Biome Light" panose="020B0502040204020203" pitchFamily="34" charset="0"/>
              </a:rPr>
              <a:t>và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Biome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Biome Light" panose="020B0502040204020203" pitchFamily="34" charset="0"/>
              </a:rPr>
              <a:t>quá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Biome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Biome Light" panose="020B0502040204020203" pitchFamily="34" charset="0"/>
              </a:rPr>
              <a:t>trình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Biome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Biome Light" panose="020B0502040204020203" pitchFamily="34" charset="0"/>
              </a:rPr>
              <a:t>hình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Biome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Biome Light" panose="020B0502040204020203" pitchFamily="34" charset="0"/>
              </a:rPr>
              <a:t>thành</a:t>
            </a:r>
            <a:endParaRPr lang="en-US" sz="2400" dirty="0">
              <a:solidFill>
                <a:schemeClr val="accent2">
                  <a:lumMod val="75000"/>
                </a:schemeClr>
              </a:solidFill>
              <a:effectLst/>
              <a:latin typeface="+mj-lt"/>
              <a:ea typeface="Calibri" panose="020F0502020204030204" pitchFamily="34" charset="0"/>
              <a:cs typeface="Biome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C2151-5221-445B-B15C-F1C3BDE3876A}"/>
              </a:ext>
            </a:extLst>
          </p:cNvPr>
          <p:cNvSpPr txBox="1"/>
          <p:nvPr/>
        </p:nvSpPr>
        <p:spPr>
          <a:xfrm>
            <a:off x="224725" y="2023427"/>
            <a:ext cx="31164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Nguyên </a:t>
            </a:r>
            <a:r>
              <a:rPr lang="vi-VN" sz="22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lí</a:t>
            </a:r>
            <a:r>
              <a:rPr lang="vi-VN" sz="2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vi-VN" sz="2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endParaRPr lang="vi-VN" sz="22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sz="2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Ưu </a:t>
            </a:r>
            <a:r>
              <a:rPr lang="vi-VN" sz="22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2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nhược</a:t>
            </a:r>
            <a:r>
              <a:rPr lang="vi-VN" sz="2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vi-VN" sz="2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vi-VN" sz="2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nguyên </a:t>
            </a:r>
            <a:r>
              <a:rPr lang="vi-VN" sz="22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lí</a:t>
            </a:r>
            <a:endParaRPr lang="en-US" sz="22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7F3FB-D427-4147-8E8C-2DF5B2975B16}"/>
              </a:ext>
            </a:extLst>
          </p:cNvPr>
          <p:cNvSpPr txBox="1"/>
          <p:nvPr/>
        </p:nvSpPr>
        <p:spPr>
          <a:xfrm>
            <a:off x="596685" y="3808675"/>
            <a:ext cx="3337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3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vi-VN" sz="23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3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vi-VN" sz="23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3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vi-VN" sz="23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3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vi-VN" sz="23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3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23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3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tiềm</a:t>
            </a:r>
            <a:r>
              <a:rPr lang="vi-VN" sz="23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năng</a:t>
            </a:r>
            <a:endParaRPr lang="en-US" sz="23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12A42-81E9-40F2-95E1-29AF4FB573AF}"/>
              </a:ext>
            </a:extLst>
          </p:cNvPr>
          <p:cNvSpPr txBox="1"/>
          <p:nvPr/>
        </p:nvSpPr>
        <p:spPr>
          <a:xfrm>
            <a:off x="6028058" y="3766210"/>
            <a:ext cx="28117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Lợi</a:t>
            </a:r>
            <a:r>
              <a:rPr lang="vi-VN" sz="2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ích</a:t>
            </a:r>
            <a:r>
              <a:rPr lang="vi-VN" sz="2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2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nguy cơ </a:t>
            </a:r>
            <a:r>
              <a:rPr lang="vi-VN" sz="2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vi-VN" sz="2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nhà</a:t>
            </a:r>
            <a:r>
              <a:rPr lang="vi-VN" sz="2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thông minh</a:t>
            </a:r>
            <a:endParaRPr lang="en-US" sz="2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51A0D-E5DF-4A87-8CE0-4FE7C4EDE495}"/>
              </a:ext>
            </a:extLst>
          </p:cNvPr>
          <p:cNvSpPr txBox="1"/>
          <p:nvPr/>
        </p:nvSpPr>
        <p:spPr>
          <a:xfrm>
            <a:off x="6452119" y="1939128"/>
            <a:ext cx="28117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vi-V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vi-V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vi-V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vi-V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nhà</a:t>
            </a:r>
            <a:r>
              <a:rPr lang="vi-V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thông minh trong </a:t>
            </a:r>
            <a:r>
              <a:rPr lang="vi-VN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vi-V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mạng</a:t>
            </a:r>
            <a:r>
              <a:rPr lang="vi-V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endParaRPr lang="en-US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28B758-829D-402B-8390-7E0C71690518}"/>
              </a:ext>
            </a:extLst>
          </p:cNvPr>
          <p:cNvSpPr txBox="1"/>
          <p:nvPr/>
        </p:nvSpPr>
        <p:spPr>
          <a:xfrm>
            <a:off x="9501809" y="85155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A44A6-8426-4151-AC81-4A7F1C460BB3}"/>
              </a:ext>
            </a:extLst>
          </p:cNvPr>
          <p:cNvSpPr txBox="1"/>
          <p:nvPr/>
        </p:nvSpPr>
        <p:spPr>
          <a:xfrm>
            <a:off x="5445807" y="333522"/>
            <a:ext cx="339399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Xu </a:t>
            </a:r>
            <a:r>
              <a:rPr lang="vi-VN" sz="2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vi-VN" sz="2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vi-VN" sz="2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vi-VN" sz="2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lang="vi-VN" sz="2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vi-VN" sz="2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nhà</a:t>
            </a:r>
            <a:r>
              <a:rPr lang="vi-VN" sz="2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thông minh     trong tương lai</a:t>
            </a:r>
            <a:endParaRPr lang="en-US" sz="2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2DFE9A-4320-425B-AD27-A3EC0DB2CEEE}"/>
              </a:ext>
            </a:extLst>
          </p:cNvPr>
          <p:cNvSpPr txBox="1"/>
          <p:nvPr/>
        </p:nvSpPr>
        <p:spPr>
          <a:xfrm>
            <a:off x="4385144" y="160616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3EB12B-AC1F-4FF5-8A5F-B40112A75ACA}"/>
              </a:ext>
            </a:extLst>
          </p:cNvPr>
          <p:cNvSpPr txBox="1"/>
          <p:nvPr/>
        </p:nvSpPr>
        <p:spPr>
          <a:xfrm>
            <a:off x="2695492" y="180141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705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" grpId="0"/>
      <p:bldP spid="5" grpId="0"/>
      <p:bldP spid="6" grpId="0"/>
      <p:bldP spid="7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74FD5119-E719-4F3D-A430-8FEF4679A2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394375" y="124313"/>
            <a:ext cx="4535488" cy="1158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R="0" lv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vi-VN" sz="2400">
                <a:effectLst/>
                <a:latin typeface="Roboto Slab" panose="020B0604020202020204" charset="0"/>
                <a:ea typeface="Roboto Slab" panose="020B0604020202020204" charset="0"/>
              </a:rPr>
              <a:t>2.1. </a:t>
            </a:r>
            <a:r>
              <a:rPr lang="vi-VN" sz="2400" err="1">
                <a:effectLst/>
                <a:latin typeface="Roboto Slab" panose="020B0604020202020204" charset="0"/>
                <a:ea typeface="Roboto Slab" panose="020B0604020202020204" charset="0"/>
              </a:rPr>
              <a:t>Lịch</a:t>
            </a:r>
            <a:r>
              <a:rPr lang="vi-VN" sz="240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vi-VN" sz="2400" err="1">
                <a:effectLst/>
                <a:latin typeface="Roboto Slab" panose="020B0604020202020204" charset="0"/>
                <a:ea typeface="Roboto Slab" panose="020B0604020202020204" charset="0"/>
              </a:rPr>
              <a:t>sử</a:t>
            </a:r>
            <a:r>
              <a:rPr lang="vi-VN" sz="240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vi-VN" sz="2400" err="1">
                <a:effectLst/>
                <a:latin typeface="Roboto Slab" panose="020B0604020202020204" charset="0"/>
                <a:ea typeface="Roboto Slab" panose="020B0604020202020204" charset="0"/>
              </a:rPr>
              <a:t>và</a:t>
            </a:r>
            <a:r>
              <a:rPr lang="vi-VN" sz="240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vi-VN" sz="2400" err="1">
                <a:effectLst/>
                <a:latin typeface="Roboto Slab" panose="020B0604020202020204" charset="0"/>
                <a:ea typeface="Roboto Slab" panose="020B0604020202020204" charset="0"/>
              </a:rPr>
              <a:t>quá</a:t>
            </a:r>
            <a:r>
              <a:rPr lang="vi-VN" sz="240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vi-VN" sz="2400" err="1">
                <a:effectLst/>
                <a:latin typeface="Roboto Slab" panose="020B0604020202020204" charset="0"/>
                <a:ea typeface="Roboto Slab" panose="020B0604020202020204" charset="0"/>
              </a:rPr>
              <a:t>trình</a:t>
            </a:r>
            <a:r>
              <a:rPr lang="vi-VN" sz="240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vi-VN" sz="2400" err="1">
                <a:effectLst/>
                <a:latin typeface="Roboto Slab" panose="020B0604020202020204" charset="0"/>
                <a:ea typeface="Roboto Slab" panose="020B0604020202020204" charset="0"/>
              </a:rPr>
              <a:t>hình</a:t>
            </a:r>
            <a:r>
              <a:rPr lang="vi-VN" sz="240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br>
              <a:rPr lang="vi-VN" sz="2400">
                <a:latin typeface="Roboto Slab" panose="020B0604020202020204" charset="0"/>
                <a:ea typeface="Roboto Slab" panose="020B0604020202020204" charset="0"/>
              </a:rPr>
            </a:br>
            <a:r>
              <a:rPr lang="vi-VN" sz="2400">
                <a:latin typeface="Roboto Slab" panose="020B0604020202020204" charset="0"/>
                <a:ea typeface="Roboto Slab" panose="020B0604020202020204" charset="0"/>
              </a:rPr>
              <a:t>       </a:t>
            </a:r>
            <a:r>
              <a:rPr lang="vi-VN" sz="2400" err="1">
                <a:effectLst/>
                <a:latin typeface="Roboto Slab" panose="020B0604020202020204" charset="0"/>
                <a:ea typeface="Roboto Slab" panose="020B0604020202020204" charset="0"/>
              </a:rPr>
              <a:t>thành</a:t>
            </a:r>
            <a:r>
              <a:rPr lang="vi-VN" sz="2400"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vi-VN" sz="2400" err="1">
                <a:effectLst/>
                <a:latin typeface="Roboto Slab" panose="020B0604020202020204" charset="0"/>
                <a:ea typeface="Roboto Slab" panose="020B0604020202020204" charset="0"/>
              </a:rPr>
              <a:t>nhà</a:t>
            </a:r>
            <a:r>
              <a:rPr lang="vi-VN" sz="2400">
                <a:effectLst/>
                <a:latin typeface="Roboto Slab" panose="020B0604020202020204" charset="0"/>
                <a:ea typeface="Roboto Slab" panose="020B0604020202020204" charset="0"/>
              </a:rPr>
              <a:t> thông minh</a:t>
            </a:r>
            <a:endParaRPr lang="en-US" sz="2400">
              <a:effectLst/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456715" y="1024262"/>
            <a:ext cx="4779963" cy="44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1785: </a:t>
            </a:r>
            <a:r>
              <a:rPr lang="en-US" sz="14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Nikola Tesla </a:t>
            </a:r>
            <a:r>
              <a:rPr lang="en-US" sz="1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phát</a:t>
            </a:r>
            <a:r>
              <a:rPr lang="en-US" sz="14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minh</a:t>
            </a:r>
            <a:r>
              <a:rPr lang="en-US" sz="14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ra </a:t>
            </a:r>
            <a:r>
              <a:rPr lang="en-US" sz="1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chiếc</a:t>
            </a:r>
            <a:r>
              <a:rPr lang="en-US" sz="14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điều</a:t>
            </a:r>
            <a:r>
              <a:rPr lang="en-US" sz="14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khiển</a:t>
            </a:r>
            <a:r>
              <a:rPr lang="en-US" sz="14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từ</a:t>
            </a:r>
            <a:r>
              <a:rPr lang="en-US" sz="14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xa</a:t>
            </a:r>
            <a:r>
              <a:rPr lang="en-US" sz="14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đầu</a:t>
            </a:r>
            <a:r>
              <a:rPr lang="en-US" sz="14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tiên</a:t>
            </a:r>
            <a:r>
              <a:rPr lang="en-US" sz="14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EA5648F-1EF8-4AF7-B641-29BCBE0FA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697" y="-7867"/>
            <a:ext cx="1365053" cy="20458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3409ED-6F22-4C4B-9179-AB66551EC0C7}"/>
              </a:ext>
            </a:extLst>
          </p:cNvPr>
          <p:cNvSpPr txBox="1"/>
          <p:nvPr/>
        </p:nvSpPr>
        <p:spPr>
          <a:xfrm>
            <a:off x="431919" y="1423871"/>
            <a:ext cx="453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1901 – 1920: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Phát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minh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ra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thiết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bị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gia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dụng</a:t>
            </a:r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178CCC-866B-47B4-ADD2-DF2CA912D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41" y="2084976"/>
            <a:ext cx="2975109" cy="1698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C5B0C9-82BA-4114-8EB8-06C761069557}"/>
              </a:ext>
            </a:extLst>
          </p:cNvPr>
          <p:cNvSpPr txBox="1"/>
          <p:nvPr/>
        </p:nvSpPr>
        <p:spPr>
          <a:xfrm>
            <a:off x="431919" y="1675024"/>
            <a:ext cx="3927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1966 – 1967: 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Sự ra đời của Echo IV và máy tính bếp</a:t>
            </a:r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C04A5-B1B8-41FA-BB92-C78C7E3B8BCE}"/>
              </a:ext>
            </a:extLst>
          </p:cNvPr>
          <p:cNvSpPr txBox="1"/>
          <p:nvPr/>
        </p:nvSpPr>
        <p:spPr>
          <a:xfrm>
            <a:off x="456715" y="2233955"/>
            <a:ext cx="419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5ADF4-167C-48BC-9FAA-AAB3B2F6B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515" y="2516839"/>
            <a:ext cx="1841152" cy="2030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6A185-03EE-44C1-BC51-50A14F3F9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56" y="2541732"/>
            <a:ext cx="1590182" cy="21096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build="p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74FD5119-E719-4F3D-A430-8FEF4679A2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58C04A5-B1B8-41FA-BB92-C78C7E3B8BCE}"/>
              </a:ext>
            </a:extLst>
          </p:cNvPr>
          <p:cNvSpPr txBox="1"/>
          <p:nvPr/>
        </p:nvSpPr>
        <p:spPr>
          <a:xfrm>
            <a:off x="431919" y="1934173"/>
            <a:ext cx="419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1991: </a:t>
            </a:r>
            <a:r>
              <a:rPr lang="en-US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Gerontechnology</a:t>
            </a:r>
            <a:r>
              <a:rPr lang="en-US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r>
              <a:rPr lang="en-US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kết</a:t>
            </a:r>
            <a:r>
              <a:rPr lang="en-US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hợp</a:t>
            </a:r>
            <a:r>
              <a:rPr lang="en-US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giữa</a:t>
            </a:r>
            <a:r>
              <a:rPr lang="en-US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công</a:t>
            </a:r>
            <a:r>
              <a:rPr lang="en-US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nghệ</a:t>
            </a:r>
            <a:r>
              <a:rPr lang="en-US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sinh</a:t>
            </a:r>
            <a:r>
              <a:rPr lang="en-US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dưỡng</a:t>
            </a:r>
            <a:r>
              <a:rPr lang="en-US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và</a:t>
            </a:r>
            <a:r>
              <a:rPr lang="en-US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công</a:t>
            </a:r>
            <a:r>
              <a:rPr lang="en-US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nghệ</a:t>
            </a:r>
            <a:r>
              <a:rPr lang="en-US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làm</a:t>
            </a:r>
            <a:r>
              <a:rPr lang="en-US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cho</a:t>
            </a:r>
            <a:r>
              <a:rPr lang="en-US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cuộc</a:t>
            </a:r>
            <a:r>
              <a:rPr lang="en-US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sống</a:t>
            </a:r>
            <a:r>
              <a:rPr lang="en-US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của</a:t>
            </a:r>
            <a:r>
              <a:rPr lang="en-US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người</a:t>
            </a:r>
            <a:r>
              <a:rPr lang="en-US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già</a:t>
            </a:r>
            <a:r>
              <a:rPr lang="en-US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dễ</a:t>
            </a:r>
            <a:r>
              <a:rPr lang="en-US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dàng</a:t>
            </a:r>
            <a:r>
              <a:rPr lang="en-US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hơn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 title="Inserting image...">
            <a:extLst>
              <a:ext uri="{FF2B5EF4-FFF2-40B4-BE49-F238E27FC236}">
                <a16:creationId xmlns:a16="http://schemas.microsoft.com/office/drawing/2014/main" id="{3121DD65-A587-416A-90C6-E69597300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278" y="736944"/>
            <a:ext cx="2969966" cy="1982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3A29A4-66B2-4817-B572-43061A19445C}"/>
              </a:ext>
            </a:extLst>
          </p:cNvPr>
          <p:cNvSpPr txBox="1"/>
          <p:nvPr/>
        </p:nvSpPr>
        <p:spPr>
          <a:xfrm>
            <a:off x="456715" y="2672837"/>
            <a:ext cx="4008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1998 – Đầu những năm 2000: 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Thuật ngữ domotics được sáng tạo,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gôi nhà thiên niên kỷ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được mở cửa trưng bày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</a:p>
          <a:p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F991B1-AE51-4ABF-861D-AC52CFF21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09" y="2761453"/>
            <a:ext cx="2837797" cy="2023052"/>
          </a:xfrm>
          <a:prstGeom prst="rect">
            <a:avLst/>
          </a:prstGeom>
        </p:spPr>
      </p:pic>
      <p:sp>
        <p:nvSpPr>
          <p:cNvPr id="18" name="Google Shape;118;p18">
            <a:extLst>
              <a:ext uri="{FF2B5EF4-FFF2-40B4-BE49-F238E27FC236}">
                <a16:creationId xmlns:a16="http://schemas.microsoft.com/office/drawing/2014/main" id="{577CA315-627D-4AE1-9642-425F0D7EC8B0}"/>
              </a:ext>
            </a:extLst>
          </p:cNvPr>
          <p:cNvSpPr txBox="1">
            <a:spLocks/>
          </p:cNvSpPr>
          <p:nvPr/>
        </p:nvSpPr>
        <p:spPr>
          <a:xfrm>
            <a:off x="424639" y="87409"/>
            <a:ext cx="4534721" cy="1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buSzPct val="100000"/>
            </a:pPr>
            <a:r>
              <a:rPr lang="vi-VN" sz="2400">
                <a:latin typeface="Roboto Slab" panose="020B0604020202020204" charset="0"/>
                <a:ea typeface="Roboto Slab" panose="020B0604020202020204" charset="0"/>
              </a:rPr>
              <a:t>2.1. Lịch sử và quá trình hình </a:t>
            </a:r>
            <a:br>
              <a:rPr lang="vi-VN" sz="2400">
                <a:latin typeface="Roboto Slab" panose="020B0604020202020204" charset="0"/>
                <a:ea typeface="Roboto Slab" panose="020B0604020202020204" charset="0"/>
              </a:rPr>
            </a:br>
            <a:r>
              <a:rPr lang="vi-VN" sz="2400">
                <a:latin typeface="Roboto Slab" panose="020B0604020202020204" charset="0"/>
                <a:ea typeface="Roboto Slab" panose="020B0604020202020204" charset="0"/>
              </a:rPr>
              <a:t>       thành nhà thông minh</a:t>
            </a:r>
            <a:endParaRPr lang="en-US" sz="240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9" name="Google Shape;119;p18">
            <a:extLst>
              <a:ext uri="{FF2B5EF4-FFF2-40B4-BE49-F238E27FC236}">
                <a16:creationId xmlns:a16="http://schemas.microsoft.com/office/drawing/2014/main" id="{E45B7592-E94D-40C4-BB1A-8153B226A702}"/>
              </a:ext>
            </a:extLst>
          </p:cNvPr>
          <p:cNvSpPr txBox="1">
            <a:spLocks/>
          </p:cNvSpPr>
          <p:nvPr/>
        </p:nvSpPr>
        <p:spPr>
          <a:xfrm>
            <a:off x="424639" y="1042152"/>
            <a:ext cx="4779600" cy="44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4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1785: </a:t>
            </a:r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Nikola Tesla </a:t>
            </a:r>
            <a:r>
              <a:rPr lang="en-US" sz="140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phát</a:t>
            </a:r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minh</a:t>
            </a:r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ra </a:t>
            </a:r>
            <a:r>
              <a:rPr lang="en-US" sz="140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chiếc</a:t>
            </a:r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điều</a:t>
            </a:r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khiển</a:t>
            </a:r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từ</a:t>
            </a:r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xa</a:t>
            </a:r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đầu</a:t>
            </a:r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tiên</a:t>
            </a:r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AB3B8A-4037-46E5-93AE-AA369D7DC31A}"/>
              </a:ext>
            </a:extLst>
          </p:cNvPr>
          <p:cNvSpPr txBox="1"/>
          <p:nvPr/>
        </p:nvSpPr>
        <p:spPr>
          <a:xfrm>
            <a:off x="431919" y="1423871"/>
            <a:ext cx="453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1901 – 1920: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Phát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minh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ra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thiết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bị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gia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dụng</a:t>
            </a:r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8D9CB9-EC6C-4734-B3D0-AEE6195F5629}"/>
              </a:ext>
            </a:extLst>
          </p:cNvPr>
          <p:cNvSpPr txBox="1"/>
          <p:nvPr/>
        </p:nvSpPr>
        <p:spPr>
          <a:xfrm>
            <a:off x="431919" y="1675024"/>
            <a:ext cx="3927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1966 – 1967: 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Sự ra đời của Echo IV và máy tính bếp</a:t>
            </a:r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00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74FD5119-E719-4F3D-A430-8FEF4679A2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550" y="1015050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 title="Inserting image...">
            <a:extLst>
              <a:ext uri="{FF2B5EF4-FFF2-40B4-BE49-F238E27FC236}">
                <a16:creationId xmlns:a16="http://schemas.microsoft.com/office/drawing/2014/main" id="{4C2C0D37-A3B6-41B4-B6A0-AF2D972B2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315" y="774225"/>
            <a:ext cx="2866390" cy="2038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0B8939-9AF4-4FC4-AA2F-8B905015A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315" y="2812575"/>
            <a:ext cx="2866390" cy="1995098"/>
          </a:xfrm>
          <a:prstGeom prst="rect">
            <a:avLst/>
          </a:prstGeom>
        </p:spPr>
      </p:pic>
      <p:sp>
        <p:nvSpPr>
          <p:cNvPr id="16" name="Google Shape;118;p18">
            <a:extLst>
              <a:ext uri="{FF2B5EF4-FFF2-40B4-BE49-F238E27FC236}">
                <a16:creationId xmlns:a16="http://schemas.microsoft.com/office/drawing/2014/main" id="{FA866CF2-3BF8-4C7F-B638-9823B7275490}"/>
              </a:ext>
            </a:extLst>
          </p:cNvPr>
          <p:cNvSpPr txBox="1">
            <a:spLocks/>
          </p:cNvSpPr>
          <p:nvPr/>
        </p:nvSpPr>
        <p:spPr>
          <a:xfrm>
            <a:off x="424639" y="87409"/>
            <a:ext cx="4534721" cy="1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buSzPct val="100000"/>
            </a:pPr>
            <a:r>
              <a:rPr lang="vi-VN" sz="2400">
                <a:latin typeface="Roboto Slab" panose="020B0604020202020204" charset="0"/>
                <a:ea typeface="Roboto Slab" panose="020B0604020202020204" charset="0"/>
              </a:rPr>
              <a:t>2.1. </a:t>
            </a:r>
            <a:r>
              <a:rPr lang="vi-VN" sz="2400" err="1">
                <a:latin typeface="Roboto Slab" panose="020B0604020202020204" charset="0"/>
                <a:ea typeface="Roboto Slab" panose="020B0604020202020204" charset="0"/>
              </a:rPr>
              <a:t>Lịch</a:t>
            </a:r>
            <a:r>
              <a:rPr lang="vi-VN" sz="240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vi-VN" sz="2400" err="1">
                <a:latin typeface="Roboto Slab" panose="020B0604020202020204" charset="0"/>
                <a:ea typeface="Roboto Slab" panose="020B0604020202020204" charset="0"/>
              </a:rPr>
              <a:t>sử</a:t>
            </a:r>
            <a:r>
              <a:rPr lang="vi-VN" sz="240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vi-VN" sz="2400" err="1">
                <a:latin typeface="Roboto Slab" panose="020B0604020202020204" charset="0"/>
                <a:ea typeface="Roboto Slab" panose="020B0604020202020204" charset="0"/>
              </a:rPr>
              <a:t>và</a:t>
            </a:r>
            <a:r>
              <a:rPr lang="vi-VN" sz="240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vi-VN" sz="2400" err="1">
                <a:latin typeface="Roboto Slab" panose="020B0604020202020204" charset="0"/>
                <a:ea typeface="Roboto Slab" panose="020B0604020202020204" charset="0"/>
              </a:rPr>
              <a:t>quá</a:t>
            </a:r>
            <a:r>
              <a:rPr lang="vi-VN" sz="240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vi-VN" sz="2400" err="1">
                <a:latin typeface="Roboto Slab" panose="020B0604020202020204" charset="0"/>
                <a:ea typeface="Roboto Slab" panose="020B0604020202020204" charset="0"/>
              </a:rPr>
              <a:t>trình</a:t>
            </a:r>
            <a:r>
              <a:rPr lang="vi-VN" sz="240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vi-VN" sz="2400" err="1">
                <a:latin typeface="Roboto Slab" panose="020B0604020202020204" charset="0"/>
                <a:ea typeface="Roboto Slab" panose="020B0604020202020204" charset="0"/>
              </a:rPr>
              <a:t>hình</a:t>
            </a:r>
            <a:r>
              <a:rPr lang="vi-VN" sz="2400">
                <a:latin typeface="Roboto Slab" panose="020B0604020202020204" charset="0"/>
                <a:ea typeface="Roboto Slab" panose="020B0604020202020204" charset="0"/>
              </a:rPr>
              <a:t> </a:t>
            </a:r>
            <a:br>
              <a:rPr lang="vi-VN" sz="2400">
                <a:latin typeface="Roboto Slab" panose="020B0604020202020204" charset="0"/>
                <a:ea typeface="Roboto Slab" panose="020B0604020202020204" charset="0"/>
              </a:rPr>
            </a:br>
            <a:r>
              <a:rPr lang="vi-VN" sz="2400">
                <a:latin typeface="Roboto Slab" panose="020B0604020202020204" charset="0"/>
                <a:ea typeface="Roboto Slab" panose="020B0604020202020204" charset="0"/>
              </a:rPr>
              <a:t>       </a:t>
            </a:r>
            <a:r>
              <a:rPr lang="vi-VN" sz="2400" err="1">
                <a:latin typeface="Roboto Slab" panose="020B0604020202020204" charset="0"/>
                <a:ea typeface="Roboto Slab" panose="020B0604020202020204" charset="0"/>
              </a:rPr>
              <a:t>thành</a:t>
            </a:r>
            <a:r>
              <a:rPr lang="vi-VN" sz="240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vi-VN" sz="2400" err="1">
                <a:latin typeface="Roboto Slab" panose="020B0604020202020204" charset="0"/>
                <a:ea typeface="Roboto Slab" panose="020B0604020202020204" charset="0"/>
              </a:rPr>
              <a:t>nhà</a:t>
            </a:r>
            <a:r>
              <a:rPr lang="vi-VN" sz="2400">
                <a:latin typeface="Roboto Slab" panose="020B0604020202020204" charset="0"/>
                <a:ea typeface="Roboto Slab" panose="020B0604020202020204" charset="0"/>
              </a:rPr>
              <a:t> thông minh</a:t>
            </a:r>
            <a:endParaRPr lang="en-US" sz="240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20" name="Google Shape;119;p18">
            <a:extLst>
              <a:ext uri="{FF2B5EF4-FFF2-40B4-BE49-F238E27FC236}">
                <a16:creationId xmlns:a16="http://schemas.microsoft.com/office/drawing/2014/main" id="{C51998C7-8AF0-412A-9BDD-FE827C277685}"/>
              </a:ext>
            </a:extLst>
          </p:cNvPr>
          <p:cNvSpPr txBox="1">
            <a:spLocks/>
          </p:cNvSpPr>
          <p:nvPr/>
        </p:nvSpPr>
        <p:spPr>
          <a:xfrm>
            <a:off x="424639" y="1061594"/>
            <a:ext cx="4779600" cy="44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4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1785: </a:t>
            </a:r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Nikola Tesla phát minh ra chiếc điều khiển từ xa đầu tiên </a:t>
            </a:r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084A1C-24C7-4CD6-9F53-7BB60C5E35DA}"/>
              </a:ext>
            </a:extLst>
          </p:cNvPr>
          <p:cNvSpPr txBox="1"/>
          <p:nvPr/>
        </p:nvSpPr>
        <p:spPr>
          <a:xfrm>
            <a:off x="431919" y="1423871"/>
            <a:ext cx="453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1901 – 1920: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Phát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minh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ra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thiết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bị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gia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dụng</a:t>
            </a:r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C759F2-F549-4274-8839-DD157E094068}"/>
              </a:ext>
            </a:extLst>
          </p:cNvPr>
          <p:cNvSpPr txBox="1"/>
          <p:nvPr/>
        </p:nvSpPr>
        <p:spPr>
          <a:xfrm>
            <a:off x="431919" y="1675024"/>
            <a:ext cx="3927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1966 – 1967: 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Sự ra đời của Echo IV và máy tính bếp</a:t>
            </a:r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C62157-6CBE-483F-9F12-A300E1926B50}"/>
              </a:ext>
            </a:extLst>
          </p:cNvPr>
          <p:cNvSpPr txBox="1"/>
          <p:nvPr/>
        </p:nvSpPr>
        <p:spPr>
          <a:xfrm>
            <a:off x="431919" y="1934173"/>
            <a:ext cx="419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1991: 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Gerontechnology </a:t>
            </a:r>
            <a:r>
              <a:rPr lang="en-US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kết hợp giữa công nghệ sinh dưỡng và công nghệ và làm cho cuộc sống của người già dễ dàng hơn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1504D-3136-47C5-A474-EF0059C72816}"/>
              </a:ext>
            </a:extLst>
          </p:cNvPr>
          <p:cNvSpPr txBox="1"/>
          <p:nvPr/>
        </p:nvSpPr>
        <p:spPr>
          <a:xfrm>
            <a:off x="456715" y="2672837"/>
            <a:ext cx="4008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1998 – Đầu những năm 2000: 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Thuật ngữ domotics được sáng tạo,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gôi nhà thiên niên kỷ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được mở cửa trưng bày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</a:p>
          <a:p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06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74FD5119-E719-4F3D-A430-8FEF4679A2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550" y="1015050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DB056-24D5-4EE8-BD31-D90E2E51F6F5}"/>
              </a:ext>
            </a:extLst>
          </p:cNvPr>
          <p:cNvSpPr txBox="1"/>
          <p:nvPr/>
        </p:nvSpPr>
        <p:spPr>
          <a:xfrm>
            <a:off x="456715" y="3411501"/>
            <a:ext cx="4754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Hiện tại và tương lai của tự động hóa: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Đã, đang và sẽ là xu hướng trong tương lai</a:t>
            </a:r>
          </a:p>
        </p:txBody>
      </p:sp>
      <p:pic>
        <p:nvPicPr>
          <p:cNvPr id="17" name="Picture 16" title="Inserting image...">
            <a:extLst>
              <a:ext uri="{FF2B5EF4-FFF2-40B4-BE49-F238E27FC236}">
                <a16:creationId xmlns:a16="http://schemas.microsoft.com/office/drawing/2014/main" id="{8430E260-8C03-4C7E-9A75-C85D6FCF6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27" y="322965"/>
            <a:ext cx="3343558" cy="25076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AF6FA8-6E18-437C-B39E-B8CDECD44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985" y="2851460"/>
            <a:ext cx="3997086" cy="2098470"/>
          </a:xfrm>
          <a:prstGeom prst="rect">
            <a:avLst/>
          </a:prstGeom>
        </p:spPr>
      </p:pic>
      <p:sp>
        <p:nvSpPr>
          <p:cNvPr id="18" name="Google Shape;118;p18">
            <a:extLst>
              <a:ext uri="{FF2B5EF4-FFF2-40B4-BE49-F238E27FC236}">
                <a16:creationId xmlns:a16="http://schemas.microsoft.com/office/drawing/2014/main" id="{2D7C2C3E-E5A0-41CD-9CB0-D311ED5AD8DF}"/>
              </a:ext>
            </a:extLst>
          </p:cNvPr>
          <p:cNvSpPr txBox="1">
            <a:spLocks/>
          </p:cNvSpPr>
          <p:nvPr/>
        </p:nvSpPr>
        <p:spPr>
          <a:xfrm>
            <a:off x="424639" y="87409"/>
            <a:ext cx="4534721" cy="1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buSzPct val="100000"/>
            </a:pPr>
            <a:r>
              <a:rPr lang="vi-VN" sz="2400">
                <a:latin typeface="Roboto Slab" panose="020B0604020202020204" charset="0"/>
                <a:ea typeface="Roboto Slab" panose="020B0604020202020204" charset="0"/>
              </a:rPr>
              <a:t>2.1. Lịch sử và quá trình hình </a:t>
            </a:r>
            <a:br>
              <a:rPr lang="vi-VN" sz="2400">
                <a:latin typeface="Roboto Slab" panose="020B0604020202020204" charset="0"/>
                <a:ea typeface="Roboto Slab" panose="020B0604020202020204" charset="0"/>
              </a:rPr>
            </a:br>
            <a:r>
              <a:rPr lang="vi-VN" sz="2400">
                <a:latin typeface="Roboto Slab" panose="020B0604020202020204" charset="0"/>
                <a:ea typeface="Roboto Slab" panose="020B0604020202020204" charset="0"/>
              </a:rPr>
              <a:t>       thành nhà thông minh</a:t>
            </a:r>
            <a:endParaRPr lang="en-US" sz="240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21" name="Google Shape;119;p18">
            <a:extLst>
              <a:ext uri="{FF2B5EF4-FFF2-40B4-BE49-F238E27FC236}">
                <a16:creationId xmlns:a16="http://schemas.microsoft.com/office/drawing/2014/main" id="{7E121193-8F64-476D-9A6C-A3660698598E}"/>
              </a:ext>
            </a:extLst>
          </p:cNvPr>
          <p:cNvSpPr txBox="1">
            <a:spLocks/>
          </p:cNvSpPr>
          <p:nvPr/>
        </p:nvSpPr>
        <p:spPr>
          <a:xfrm>
            <a:off x="424639" y="1061594"/>
            <a:ext cx="4779600" cy="44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4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1785: </a:t>
            </a:r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Nikola Tesla phát minh ra chiếc điều khiển từ xa đầu tiên </a:t>
            </a:r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3A3DDE-B4E1-45A0-B600-C7FB765522EE}"/>
              </a:ext>
            </a:extLst>
          </p:cNvPr>
          <p:cNvSpPr txBox="1"/>
          <p:nvPr/>
        </p:nvSpPr>
        <p:spPr>
          <a:xfrm>
            <a:off x="431919" y="1423871"/>
            <a:ext cx="453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1901 – 1920: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Phát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minh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ra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thiết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bị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gia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dụng</a:t>
            </a:r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8DF9D5-ADA1-4FA1-9238-94E2E19B363A}"/>
              </a:ext>
            </a:extLst>
          </p:cNvPr>
          <p:cNvSpPr txBox="1"/>
          <p:nvPr/>
        </p:nvSpPr>
        <p:spPr>
          <a:xfrm>
            <a:off x="431919" y="1675024"/>
            <a:ext cx="3927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1966 – 1967: 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Sự ra đời của Echo IV và máy tính bếp</a:t>
            </a:r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8FEDC3-920E-4981-A25E-C01C251AF749}"/>
              </a:ext>
            </a:extLst>
          </p:cNvPr>
          <p:cNvSpPr txBox="1"/>
          <p:nvPr/>
        </p:nvSpPr>
        <p:spPr>
          <a:xfrm>
            <a:off x="431919" y="1934173"/>
            <a:ext cx="419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1991: 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Gerontechnology </a:t>
            </a:r>
            <a:r>
              <a:rPr lang="en-US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kết hợp giữa công nghệ sinh dưỡng và công nghệ và làm cho cuộc sống của người già dễ dàng hơn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3D1824-1559-497D-BADA-5096DABD4477}"/>
              </a:ext>
            </a:extLst>
          </p:cNvPr>
          <p:cNvSpPr txBox="1"/>
          <p:nvPr/>
        </p:nvSpPr>
        <p:spPr>
          <a:xfrm>
            <a:off x="456715" y="2672837"/>
            <a:ext cx="4008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1998 – Đầu những năm 2000: 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Thuật ngữ domotics được sáng tạo,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gôi nhà thiên niên kỷ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được mở cửa trưng bày</a:t>
            </a:r>
            <a:r>
              <a:rPr lang="en-US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</a:p>
          <a:p>
            <a:endParaRPr 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60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3">
            <a:extLst>
              <a:ext uri="{FF2B5EF4-FFF2-40B4-BE49-F238E27FC236}">
                <a16:creationId xmlns:a16="http://schemas.microsoft.com/office/drawing/2014/main" id="{C0A66255-2BF4-4D10-ABF8-E988D1ACF8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/>
              <a:t>2.2. Nguyên </a:t>
            </a:r>
            <a:r>
              <a:rPr lang="vi-VN" sz="2400" err="1"/>
              <a:t>lý</a:t>
            </a:r>
            <a:r>
              <a:rPr lang="vi-VN" sz="2400"/>
              <a:t> </a:t>
            </a:r>
            <a:r>
              <a:rPr lang="vi-VN" sz="2400" err="1"/>
              <a:t>hoạt</a:t>
            </a:r>
            <a:r>
              <a:rPr lang="vi-VN" sz="2400"/>
              <a:t> </a:t>
            </a:r>
            <a:r>
              <a:rPr lang="vi-VN" sz="2400" err="1"/>
              <a:t>động</a:t>
            </a:r>
            <a:endParaRPr sz="240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2D641522-FC52-47EC-8639-4DCE98BD2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2C69C84-59FA-4B64-8F2C-B9CE53EC1D1D}"/>
              </a:ext>
            </a:extLst>
          </p:cNvPr>
          <p:cNvSpPr txBox="1"/>
          <p:nvPr/>
        </p:nvSpPr>
        <p:spPr>
          <a:xfrm>
            <a:off x="853889" y="1129553"/>
            <a:ext cx="700591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vi-VN" b="1">
                <a:latin typeface="Calibri "/>
              </a:rPr>
              <a:t>  1. </a:t>
            </a:r>
            <a:r>
              <a:rPr lang="vi-VN" b="1" err="1">
                <a:latin typeface="Calibri "/>
              </a:rPr>
              <a:t>Nhà</a:t>
            </a:r>
            <a:r>
              <a:rPr lang="vi-VN" b="1">
                <a:latin typeface="Calibri "/>
              </a:rPr>
              <a:t> thông minh </a:t>
            </a:r>
            <a:r>
              <a:rPr lang="vi-VN" b="1" err="1">
                <a:latin typeface="Calibri "/>
              </a:rPr>
              <a:t>hoạt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động</a:t>
            </a:r>
            <a:r>
              <a:rPr lang="vi-VN" b="1">
                <a:latin typeface="Calibri "/>
              </a:rPr>
              <a:t> như </a:t>
            </a:r>
            <a:r>
              <a:rPr lang="vi-VN" b="1" err="1">
                <a:latin typeface="Calibri "/>
              </a:rPr>
              <a:t>thế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nào</a:t>
            </a:r>
            <a:r>
              <a:rPr lang="vi-VN" b="1">
                <a:latin typeface="Calibri "/>
              </a:rPr>
              <a:t>:</a:t>
            </a:r>
          </a:p>
        </p:txBody>
      </p:sp>
      <p:pic>
        <p:nvPicPr>
          <p:cNvPr id="2" name="Picture 2" descr="Free vector graphic: Smart Home, Home, Technology - Free ...">
            <a:extLst>
              <a:ext uri="{FF2B5EF4-FFF2-40B4-BE49-F238E27FC236}">
                <a16:creationId xmlns:a16="http://schemas.microsoft.com/office/drawing/2014/main" id="{3C44469A-7DD3-443B-86E8-ED962F23C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019" y="1747544"/>
            <a:ext cx="2743199" cy="1940242"/>
          </a:xfrm>
          <a:prstGeom prst="rect">
            <a:avLst/>
          </a:prstGeom>
        </p:spPr>
      </p:pic>
      <p:pic>
        <p:nvPicPr>
          <p:cNvPr id="3" name="Picture 3" descr="A picture containing indoor, ceiling, floor, wall&#10;&#10;Description automatically generated">
            <a:extLst>
              <a:ext uri="{FF2B5EF4-FFF2-40B4-BE49-F238E27FC236}">
                <a16:creationId xmlns:a16="http://schemas.microsoft.com/office/drawing/2014/main" id="{BB00131E-5F2F-41EC-A2A9-4FA8EACB2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62038" y="1773223"/>
            <a:ext cx="2864794" cy="1925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EF21A8-6720-403D-8854-1F2AA5CB4801}"/>
              </a:ext>
            </a:extLst>
          </p:cNvPr>
          <p:cNvSpPr txBox="1"/>
          <p:nvPr/>
        </p:nvSpPr>
        <p:spPr>
          <a:xfrm>
            <a:off x="3200400" y="348615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8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74FD5119-E719-4F3D-A430-8FEF4679A2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81904" y="1057665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09;p49">
            <a:extLst>
              <a:ext uri="{FF2B5EF4-FFF2-40B4-BE49-F238E27FC236}">
                <a16:creationId xmlns:a16="http://schemas.microsoft.com/office/drawing/2014/main" id="{FBAAB361-B733-43B3-9449-530E1AFEAF2A}"/>
              </a:ext>
            </a:extLst>
          </p:cNvPr>
          <p:cNvGrpSpPr/>
          <p:nvPr/>
        </p:nvGrpSpPr>
        <p:grpSpPr>
          <a:xfrm>
            <a:off x="6246957" y="1385538"/>
            <a:ext cx="846094" cy="900953"/>
            <a:chOff x="7638277" y="937343"/>
            <a:chExt cx="744273" cy="793950"/>
          </a:xfrm>
        </p:grpSpPr>
        <p:sp>
          <p:nvSpPr>
            <p:cNvPr id="14" name="Google Shape;1310;p49">
              <a:extLst>
                <a:ext uri="{FF2B5EF4-FFF2-40B4-BE49-F238E27FC236}">
                  <a16:creationId xmlns:a16="http://schemas.microsoft.com/office/drawing/2014/main" id="{6C4DC3FD-5645-4B39-AE8F-11DBD8CD56F3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311;p49">
              <a:extLst>
                <a:ext uri="{FF2B5EF4-FFF2-40B4-BE49-F238E27FC236}">
                  <a16:creationId xmlns:a16="http://schemas.microsoft.com/office/drawing/2014/main" id="{241C898E-31C8-43C4-8F1C-F4E6E5B9A44C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312;p49">
              <a:extLst>
                <a:ext uri="{FF2B5EF4-FFF2-40B4-BE49-F238E27FC236}">
                  <a16:creationId xmlns:a16="http://schemas.microsoft.com/office/drawing/2014/main" id="{39A93887-668C-49DE-B020-BB317BBBAEFD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313;p49">
              <a:extLst>
                <a:ext uri="{FF2B5EF4-FFF2-40B4-BE49-F238E27FC236}">
                  <a16:creationId xmlns:a16="http://schemas.microsoft.com/office/drawing/2014/main" id="{5EC06A91-95FB-42E5-A005-1A5A3490547C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" name="Google Shape;1314;p49">
              <a:extLst>
                <a:ext uri="{FF2B5EF4-FFF2-40B4-BE49-F238E27FC236}">
                  <a16:creationId xmlns:a16="http://schemas.microsoft.com/office/drawing/2014/main" id="{CE45F3AD-3EA4-46AB-8238-8167CCD2D760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9" name="Google Shape;1315;p49">
                <a:extLst>
                  <a:ext uri="{FF2B5EF4-FFF2-40B4-BE49-F238E27FC236}">
                    <a16:creationId xmlns:a16="http://schemas.microsoft.com/office/drawing/2014/main" id="{5B34B503-0483-4AEA-8F57-82C8DA5FE459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316;p49">
                <a:extLst>
                  <a:ext uri="{FF2B5EF4-FFF2-40B4-BE49-F238E27FC236}">
                    <a16:creationId xmlns:a16="http://schemas.microsoft.com/office/drawing/2014/main" id="{C9D8B330-4723-4177-9419-B919DD7F2683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317;p49">
                <a:extLst>
                  <a:ext uri="{FF2B5EF4-FFF2-40B4-BE49-F238E27FC236}">
                    <a16:creationId xmlns:a16="http://schemas.microsoft.com/office/drawing/2014/main" id="{A2E956F2-7C5A-44D5-9AE8-A49BB18031E9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318;p49">
                <a:extLst>
                  <a:ext uri="{FF2B5EF4-FFF2-40B4-BE49-F238E27FC236}">
                    <a16:creationId xmlns:a16="http://schemas.microsoft.com/office/drawing/2014/main" id="{47337F00-5612-4EF8-ABE3-8A5D78FCD569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319;p49">
                <a:extLst>
                  <a:ext uri="{FF2B5EF4-FFF2-40B4-BE49-F238E27FC236}">
                    <a16:creationId xmlns:a16="http://schemas.microsoft.com/office/drawing/2014/main" id="{16EFB424-91F6-4A78-A8A7-A85B830610D5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320;p49">
                <a:extLst>
                  <a:ext uri="{FF2B5EF4-FFF2-40B4-BE49-F238E27FC236}">
                    <a16:creationId xmlns:a16="http://schemas.microsoft.com/office/drawing/2014/main" id="{4DA7EACC-0E2C-42EB-8C6D-9E15348B924E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321;p49">
                <a:extLst>
                  <a:ext uri="{FF2B5EF4-FFF2-40B4-BE49-F238E27FC236}">
                    <a16:creationId xmlns:a16="http://schemas.microsoft.com/office/drawing/2014/main" id="{3E4F7228-BF7E-4751-B1AB-C47929C7E26D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322;p49">
                <a:extLst>
                  <a:ext uri="{FF2B5EF4-FFF2-40B4-BE49-F238E27FC236}">
                    <a16:creationId xmlns:a16="http://schemas.microsoft.com/office/drawing/2014/main" id="{13A5FE41-EF1E-4FCE-9E4A-A0204709303D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323;p49">
                <a:extLst>
                  <a:ext uri="{FF2B5EF4-FFF2-40B4-BE49-F238E27FC236}">
                    <a16:creationId xmlns:a16="http://schemas.microsoft.com/office/drawing/2014/main" id="{75AAF6CD-604E-4090-9929-C3D58D12DB1E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324;p49">
                <a:extLst>
                  <a:ext uri="{FF2B5EF4-FFF2-40B4-BE49-F238E27FC236}">
                    <a16:creationId xmlns:a16="http://schemas.microsoft.com/office/drawing/2014/main" id="{A1281728-610D-4033-B248-D1BD0E22EB87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167;p23">
            <a:extLst>
              <a:ext uri="{FF2B5EF4-FFF2-40B4-BE49-F238E27FC236}">
                <a16:creationId xmlns:a16="http://schemas.microsoft.com/office/drawing/2014/main" id="{438DBE04-FFB2-4CFF-AA6E-64E8D23B3AC3}"/>
              </a:ext>
            </a:extLst>
          </p:cNvPr>
          <p:cNvSpPr txBox="1">
            <a:spLocks/>
          </p:cNvSpPr>
          <p:nvPr/>
        </p:nvSpPr>
        <p:spPr>
          <a:xfrm>
            <a:off x="1875496" y="479525"/>
            <a:ext cx="187559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400" b="1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MỤC LỤC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2A499B7-5F2D-45C0-9D63-E6A29BE70CEF}"/>
              </a:ext>
            </a:extLst>
          </p:cNvPr>
          <p:cNvSpPr txBox="1"/>
          <p:nvPr/>
        </p:nvSpPr>
        <p:spPr>
          <a:xfrm>
            <a:off x="806461" y="481679"/>
            <a:ext cx="3828507" cy="3693319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vi-VN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vi-VN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vi-VN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vi-VN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vi-VN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vi-VN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endParaRPr lang="vi-VN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vi-VN" sz="1800" b="1" dirty="0">
                <a:latin typeface="Calibri" panose="020F0502020204030204" pitchFamily="34" charset="0"/>
                <a:cs typeface="Calibri" panose="020F0502020204030204" pitchFamily="34" charset="0"/>
              </a:rPr>
              <a:t>Phân </a:t>
            </a:r>
            <a:r>
              <a:rPr lang="vi-VN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tích</a:t>
            </a:r>
            <a:endParaRPr lang="vi-VN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  2.1. </a:t>
            </a:r>
            <a:r>
              <a:rPr lang="vi-V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Lịch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  2.2. Nguyên </a:t>
            </a:r>
            <a:r>
              <a:rPr lang="vi-V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endParaRPr lang="vi-V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  2.3. </a:t>
            </a:r>
            <a:r>
              <a:rPr lang="vi-V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vi-V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tiềm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năng</a:t>
            </a:r>
          </a:p>
          <a:p>
            <a:pPr marL="342900" indent="-342900">
              <a:buAutoNum type="arabicPeriod" startAt="3"/>
            </a:pPr>
            <a:r>
              <a:rPr lang="vi-VN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vi-VN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luận</a:t>
            </a:r>
            <a:endParaRPr lang="vi-VN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  3.1. </a:t>
            </a:r>
            <a:r>
              <a:rPr lang="vi-V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Lợi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ích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  3.2. </a:t>
            </a:r>
            <a:r>
              <a:rPr lang="vi-V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chế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  3.3. Vai </a:t>
            </a:r>
            <a:r>
              <a:rPr lang="vi-V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trò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  3.4. Xu </a:t>
            </a:r>
            <a:r>
              <a:rPr lang="vi-V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thế</a:t>
            </a:r>
            <a:r>
              <a:rPr lang="vi-VN" sz="1800" dirty="0">
                <a:latin typeface="Calibri" panose="020F0502020204030204" pitchFamily="34" charset="0"/>
                <a:cs typeface="Calibri" panose="020F0502020204030204" pitchFamily="34" charset="0"/>
              </a:rPr>
              <a:t> trong tương lai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F322CB51-D78E-4AF1-9E4D-A5A6B06EDB65}"/>
              </a:ext>
            </a:extLst>
          </p:cNvPr>
          <p:cNvSpPr txBox="1"/>
          <p:nvPr/>
        </p:nvSpPr>
        <p:spPr>
          <a:xfrm>
            <a:off x="312547" y="444470"/>
            <a:ext cx="679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📌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39515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3">
            <a:extLst>
              <a:ext uri="{FF2B5EF4-FFF2-40B4-BE49-F238E27FC236}">
                <a16:creationId xmlns:a16="http://schemas.microsoft.com/office/drawing/2014/main" id="{C0A66255-2BF4-4D10-ABF8-E988D1ACF8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/>
              <a:t>2.2. Nguyên </a:t>
            </a:r>
            <a:r>
              <a:rPr lang="vi-VN" sz="2400" err="1"/>
              <a:t>lý</a:t>
            </a:r>
            <a:r>
              <a:rPr lang="vi-VN" sz="2400"/>
              <a:t> </a:t>
            </a:r>
            <a:r>
              <a:rPr lang="vi-VN" sz="2400" err="1"/>
              <a:t>hoạt</a:t>
            </a:r>
            <a:r>
              <a:rPr lang="vi-VN" sz="2400"/>
              <a:t> </a:t>
            </a:r>
            <a:r>
              <a:rPr lang="vi-VN" sz="2400" err="1"/>
              <a:t>động</a:t>
            </a:r>
            <a:endParaRPr sz="240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2D641522-FC52-47EC-8639-4DCE98BD2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2C69C84-59FA-4B64-8F2C-B9CE53EC1D1D}"/>
              </a:ext>
            </a:extLst>
          </p:cNvPr>
          <p:cNvSpPr txBox="1"/>
          <p:nvPr/>
        </p:nvSpPr>
        <p:spPr>
          <a:xfrm>
            <a:off x="853889" y="1129553"/>
            <a:ext cx="700591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vi-VN" b="1">
                <a:latin typeface="Calibri "/>
              </a:rPr>
              <a:t>  1. </a:t>
            </a:r>
            <a:r>
              <a:rPr lang="vi-VN" b="1" err="1">
                <a:latin typeface="Calibri "/>
              </a:rPr>
              <a:t>Nhà</a:t>
            </a:r>
            <a:r>
              <a:rPr lang="vi-VN" b="1">
                <a:latin typeface="Calibri "/>
              </a:rPr>
              <a:t> thông minh </a:t>
            </a:r>
            <a:r>
              <a:rPr lang="vi-VN" b="1" err="1">
                <a:latin typeface="Calibri "/>
              </a:rPr>
              <a:t>hoạt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động</a:t>
            </a:r>
            <a:r>
              <a:rPr lang="vi-VN" b="1">
                <a:latin typeface="Calibri "/>
              </a:rPr>
              <a:t> như </a:t>
            </a:r>
            <a:r>
              <a:rPr lang="vi-VN" b="1" err="1">
                <a:latin typeface="Calibri "/>
              </a:rPr>
              <a:t>thế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nào</a:t>
            </a:r>
            <a:r>
              <a:rPr lang="vi-VN" b="1">
                <a:latin typeface="Calibri 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F81A83-0575-480D-B1FE-17ECB8C72838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644E8-26F2-4B0E-B820-875763E12C41}"/>
              </a:ext>
            </a:extLst>
          </p:cNvPr>
          <p:cNvSpPr txBox="1"/>
          <p:nvPr/>
        </p:nvSpPr>
        <p:spPr>
          <a:xfrm>
            <a:off x="1115198" y="1439562"/>
            <a:ext cx="7137571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điện</a:t>
            </a:r>
            <a:r>
              <a:rPr lang="en-US"/>
              <a:t> </a:t>
            </a:r>
            <a:r>
              <a:rPr lang="en-US" err="1"/>
              <a:t>thoại</a:t>
            </a:r>
            <a:r>
              <a:rPr lang="en-US"/>
              <a:t> </a:t>
            </a:r>
            <a:r>
              <a:rPr lang="en-US" err="1"/>
              <a:t>hoặc</a:t>
            </a:r>
            <a:r>
              <a:rPr lang="en-US"/>
              <a:t> </a:t>
            </a:r>
            <a:r>
              <a:rPr lang="en-US" err="1"/>
              <a:t>máy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bạn</a:t>
            </a:r>
            <a:r>
              <a:rPr lang="en-US"/>
              <a:t>.</a:t>
            </a:r>
          </a:p>
          <a:p>
            <a:r>
              <a:rPr lang="en-US"/>
              <a:t>- 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khiển</a:t>
            </a:r>
            <a:r>
              <a:rPr lang="en-US"/>
              <a:t> </a:t>
            </a:r>
            <a:r>
              <a:rPr lang="en-US" err="1"/>
              <a:t>công</a:t>
            </a:r>
            <a:r>
              <a:rPr lang="en-US"/>
              <a:t> </a:t>
            </a:r>
            <a:r>
              <a:rPr lang="en-US" err="1"/>
              <a:t>nghệ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nối</a:t>
            </a:r>
            <a:r>
              <a:rPr lang="en-US"/>
              <a:t> Internet Protocol (IP)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05F6A7A-AD49-4FF0-93D9-83E1385B0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70454" y="1977853"/>
            <a:ext cx="2248930" cy="1265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2E2554-5528-47E8-A13A-126D4A43AC5E}"/>
              </a:ext>
            </a:extLst>
          </p:cNvPr>
          <p:cNvSpPr txBox="1"/>
          <p:nvPr/>
        </p:nvSpPr>
        <p:spPr>
          <a:xfrm>
            <a:off x="3200400" y="3343275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C9261C84-6E09-4523-9CC7-A263114C7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87346" y="2034231"/>
            <a:ext cx="1376234" cy="12217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DB1398-44C2-407C-A068-4AF1DC665CE8}"/>
              </a:ext>
            </a:extLst>
          </p:cNvPr>
          <p:cNvSpPr txBox="1"/>
          <p:nvPr/>
        </p:nvSpPr>
        <p:spPr>
          <a:xfrm>
            <a:off x="3787346" y="7503641"/>
            <a:ext cx="518982" cy="116704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5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6"/>
              </a:rPr>
              <a:t>CC BY-SA</a:t>
            </a:r>
            <a:r>
              <a:rPr lang="en-US"/>
              <a:t>.</a:t>
            </a:r>
          </a:p>
        </p:txBody>
      </p:sp>
      <p:pic>
        <p:nvPicPr>
          <p:cNvPr id="14" name="Picture 14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AEA4FB3E-CD0B-4C7B-A75E-42BEB9DAC5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216096" y="2025264"/>
            <a:ext cx="1870504" cy="12242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EC3B62-8E76-42CC-B268-C35CDACE69BA}"/>
              </a:ext>
            </a:extLst>
          </p:cNvPr>
          <p:cNvSpPr txBox="1"/>
          <p:nvPr/>
        </p:nvSpPr>
        <p:spPr>
          <a:xfrm>
            <a:off x="6096515" y="4400765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EE9D09-C70A-4157-8A1C-218E84B4B0B2}"/>
              </a:ext>
            </a:extLst>
          </p:cNvPr>
          <p:cNvSpPr txBox="1"/>
          <p:nvPr/>
        </p:nvSpPr>
        <p:spPr>
          <a:xfrm>
            <a:off x="1115197" y="3509318"/>
            <a:ext cx="43804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 </a:t>
            </a:r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biến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khiển</a:t>
            </a:r>
            <a:r>
              <a:rPr lang="en-US"/>
              <a:t> qua </a:t>
            </a:r>
            <a:r>
              <a:rPr lang="en-US" err="1"/>
              <a:t>sóng</a:t>
            </a:r>
            <a:r>
              <a:rPr lang="en-US"/>
              <a:t> RF</a:t>
            </a:r>
          </a:p>
        </p:txBody>
      </p:sp>
      <p:pic>
        <p:nvPicPr>
          <p:cNvPr id="18" name="Picture 1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C1A65CF-22BC-42E6-B401-B7E8B049E2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V="1">
            <a:off x="4227556" y="3594272"/>
            <a:ext cx="1044147" cy="1056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09CA73-6D7F-4761-B3D6-B8E7B188560B}"/>
              </a:ext>
            </a:extLst>
          </p:cNvPr>
          <p:cNvSpPr txBox="1"/>
          <p:nvPr/>
        </p:nvSpPr>
        <p:spPr>
          <a:xfrm flipV="1">
            <a:off x="590035" y="4244546"/>
            <a:ext cx="1515248" cy="47024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833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3">
            <a:extLst>
              <a:ext uri="{FF2B5EF4-FFF2-40B4-BE49-F238E27FC236}">
                <a16:creationId xmlns:a16="http://schemas.microsoft.com/office/drawing/2014/main" id="{C0A66255-2BF4-4D10-ABF8-E988D1ACF8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/>
              <a:t>2.2. Nguyên </a:t>
            </a:r>
            <a:r>
              <a:rPr lang="vi-VN" sz="2400" err="1"/>
              <a:t>lý</a:t>
            </a:r>
            <a:r>
              <a:rPr lang="vi-VN" sz="2400"/>
              <a:t> </a:t>
            </a:r>
            <a:r>
              <a:rPr lang="vi-VN" sz="2400" err="1"/>
              <a:t>hoạt</a:t>
            </a:r>
            <a:r>
              <a:rPr lang="vi-VN" sz="2400"/>
              <a:t> </a:t>
            </a:r>
            <a:r>
              <a:rPr lang="vi-VN" sz="2400" err="1"/>
              <a:t>động</a:t>
            </a:r>
            <a:endParaRPr sz="240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2D641522-FC52-47EC-8639-4DCE98BD2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2C69C84-59FA-4B64-8F2C-B9CE53EC1D1D}"/>
              </a:ext>
            </a:extLst>
          </p:cNvPr>
          <p:cNvSpPr txBox="1"/>
          <p:nvPr/>
        </p:nvSpPr>
        <p:spPr>
          <a:xfrm>
            <a:off x="853889" y="1129553"/>
            <a:ext cx="700591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vi-VN" b="1">
                <a:latin typeface="Calibri "/>
              </a:rPr>
              <a:t>  1. </a:t>
            </a:r>
            <a:r>
              <a:rPr lang="vi-VN" b="1" err="1">
                <a:latin typeface="Calibri "/>
              </a:rPr>
              <a:t>Nhà</a:t>
            </a:r>
            <a:r>
              <a:rPr lang="vi-VN" b="1">
                <a:latin typeface="Calibri "/>
              </a:rPr>
              <a:t> thông minh </a:t>
            </a:r>
            <a:r>
              <a:rPr lang="vi-VN" b="1" err="1">
                <a:latin typeface="Calibri "/>
              </a:rPr>
              <a:t>hoạt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động</a:t>
            </a:r>
            <a:r>
              <a:rPr lang="vi-VN" b="1">
                <a:latin typeface="Calibri "/>
              </a:rPr>
              <a:t> như </a:t>
            </a:r>
            <a:r>
              <a:rPr lang="vi-VN" b="1" err="1">
                <a:latin typeface="Calibri "/>
              </a:rPr>
              <a:t>thế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nào</a:t>
            </a:r>
            <a:r>
              <a:rPr lang="vi-VN" b="1">
                <a:latin typeface="Calibri 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9363D-B4B6-45A2-9A53-D345E915EECE}"/>
              </a:ext>
            </a:extLst>
          </p:cNvPr>
          <p:cNvSpPr txBox="1"/>
          <p:nvPr/>
        </p:nvSpPr>
        <p:spPr>
          <a:xfrm>
            <a:off x="2573918" y="24970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794" y="1663612"/>
            <a:ext cx="1626511" cy="21062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67537" y="1608083"/>
            <a:ext cx="2383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236" y="1990309"/>
            <a:ext cx="2700047" cy="1779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57" y="1990309"/>
            <a:ext cx="1802961" cy="24039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29" y="1681491"/>
            <a:ext cx="3595817" cy="23972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96" y="1684476"/>
            <a:ext cx="3455773" cy="239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1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3">
            <a:extLst>
              <a:ext uri="{FF2B5EF4-FFF2-40B4-BE49-F238E27FC236}">
                <a16:creationId xmlns:a16="http://schemas.microsoft.com/office/drawing/2014/main" id="{C0A66255-2BF4-4D10-ABF8-E988D1ACF8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/>
              <a:t>2.2. Nguyên </a:t>
            </a:r>
            <a:r>
              <a:rPr lang="vi-VN" sz="2400" err="1"/>
              <a:t>lý</a:t>
            </a:r>
            <a:r>
              <a:rPr lang="vi-VN" sz="2400"/>
              <a:t> </a:t>
            </a:r>
            <a:r>
              <a:rPr lang="vi-VN" sz="2400" err="1"/>
              <a:t>hoạt</a:t>
            </a:r>
            <a:r>
              <a:rPr lang="vi-VN" sz="2400"/>
              <a:t> </a:t>
            </a:r>
            <a:r>
              <a:rPr lang="vi-VN" sz="2400" err="1"/>
              <a:t>động</a:t>
            </a:r>
            <a:endParaRPr sz="240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2D641522-FC52-47EC-8639-4DCE98BD2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2C69C84-59FA-4B64-8F2C-B9CE53EC1D1D}"/>
              </a:ext>
            </a:extLst>
          </p:cNvPr>
          <p:cNvSpPr txBox="1"/>
          <p:nvPr/>
        </p:nvSpPr>
        <p:spPr>
          <a:xfrm>
            <a:off x="853889" y="1129553"/>
            <a:ext cx="7005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latin typeface="Calibri "/>
              </a:rPr>
              <a:t>  1. </a:t>
            </a:r>
            <a:r>
              <a:rPr lang="en-US" b="1">
                <a:latin typeface="Calibri "/>
              </a:rPr>
              <a:t> </a:t>
            </a:r>
            <a:r>
              <a:rPr lang="en-US" b="1" err="1">
                <a:latin typeface="Calibri "/>
              </a:rPr>
              <a:t>Nhà</a:t>
            </a:r>
            <a:r>
              <a:rPr lang="en-US" b="1">
                <a:latin typeface="Calibri "/>
              </a:rPr>
              <a:t> </a:t>
            </a:r>
            <a:r>
              <a:rPr lang="en-US" b="1" err="1">
                <a:latin typeface="Calibri "/>
              </a:rPr>
              <a:t>thông</a:t>
            </a:r>
            <a:r>
              <a:rPr lang="en-US" b="1">
                <a:latin typeface="Calibri "/>
              </a:rPr>
              <a:t> minh </a:t>
            </a:r>
            <a:r>
              <a:rPr lang="en-US" b="1" err="1">
                <a:latin typeface="Calibri "/>
              </a:rPr>
              <a:t>hoạt</a:t>
            </a:r>
            <a:r>
              <a:rPr lang="en-US" b="1">
                <a:latin typeface="Calibri "/>
              </a:rPr>
              <a:t> </a:t>
            </a:r>
            <a:r>
              <a:rPr lang="en-US" b="1" err="1">
                <a:latin typeface="Calibri "/>
              </a:rPr>
              <a:t>động</a:t>
            </a:r>
            <a:r>
              <a:rPr lang="en-US" b="1">
                <a:latin typeface="Calibri "/>
              </a:rPr>
              <a:t> </a:t>
            </a:r>
            <a:r>
              <a:rPr lang="en-US" b="1" err="1">
                <a:latin typeface="Calibri "/>
              </a:rPr>
              <a:t>như</a:t>
            </a:r>
            <a:r>
              <a:rPr lang="en-US" b="1">
                <a:latin typeface="Calibri "/>
              </a:rPr>
              <a:t> </a:t>
            </a:r>
            <a:r>
              <a:rPr lang="en-US" b="1" err="1">
                <a:latin typeface="Calibri "/>
              </a:rPr>
              <a:t>thế</a:t>
            </a:r>
            <a:r>
              <a:rPr lang="en-US" b="1">
                <a:latin typeface="Calibri "/>
              </a:rPr>
              <a:t> </a:t>
            </a:r>
            <a:r>
              <a:rPr lang="en-US" b="1" err="1">
                <a:latin typeface="Calibri "/>
              </a:rPr>
              <a:t>nào</a:t>
            </a:r>
            <a:r>
              <a:rPr lang="en-US" b="1">
                <a:latin typeface="Calibri "/>
              </a:rPr>
              <a:t>:</a:t>
            </a:r>
            <a:endParaRPr lang="vi-VN" b="1">
              <a:latin typeface="Calibri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2725" y="1402274"/>
            <a:ext cx="5705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Những</a:t>
            </a:r>
            <a:r>
              <a:rPr lang="en-US"/>
              <a:t> </a:t>
            </a:r>
            <a:r>
              <a:rPr lang="en-US" err="1"/>
              <a:t>giao</a:t>
            </a:r>
            <a:r>
              <a:rPr lang="en-US"/>
              <a:t> </a:t>
            </a:r>
            <a:r>
              <a:rPr lang="en-US" err="1"/>
              <a:t>thức</a:t>
            </a:r>
            <a:r>
              <a:rPr lang="en-US"/>
              <a:t> </a:t>
            </a:r>
            <a:r>
              <a:rPr lang="en-US" err="1"/>
              <a:t>hóa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khiển</a:t>
            </a:r>
            <a:r>
              <a:rPr lang="en-US"/>
              <a:t> </a:t>
            </a:r>
            <a:r>
              <a:rPr lang="en-US" err="1"/>
              <a:t>nhà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minh: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5719" y="1723167"/>
            <a:ext cx="3879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 ANT (</a:t>
            </a:r>
            <a:r>
              <a:rPr lang="en-US" err="1"/>
              <a:t>mạng</a:t>
            </a:r>
            <a:r>
              <a:rPr lang="en-US"/>
              <a:t>): </a:t>
            </a:r>
            <a:r>
              <a:rPr lang="en-US" err="1"/>
              <a:t>giao</a:t>
            </a:r>
            <a:r>
              <a:rPr lang="en-US"/>
              <a:t> </a:t>
            </a:r>
            <a:r>
              <a:rPr lang="en-US" err="1"/>
              <a:t>thức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cực</a:t>
            </a:r>
            <a:r>
              <a:rPr lang="en-US"/>
              <a:t> </a:t>
            </a:r>
            <a:r>
              <a:rPr lang="en-US" err="1"/>
              <a:t>thấp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75719" y="2314832"/>
            <a:ext cx="3095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 Bluetooth: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nối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vật</a:t>
            </a:r>
            <a:r>
              <a:rPr lang="en-US"/>
              <a:t> </a:t>
            </a:r>
            <a:r>
              <a:rPr lang="en-US" err="1"/>
              <a:t>lý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75719" y="2919613"/>
            <a:ext cx="2717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 </a:t>
            </a:r>
            <a:r>
              <a:rPr lang="en-US" err="1"/>
              <a:t>Wifi</a:t>
            </a:r>
            <a:r>
              <a:rPr lang="en-US"/>
              <a:t>: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nối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dây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75719" y="3642833"/>
            <a:ext cx="3707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 </a:t>
            </a:r>
            <a:r>
              <a:rPr lang="en-US" err="1"/>
              <a:t>Zigbee</a:t>
            </a:r>
            <a:r>
              <a:rPr lang="en-US"/>
              <a:t>: </a:t>
            </a:r>
            <a:r>
              <a:rPr lang="en-US" err="1"/>
              <a:t>từng</a:t>
            </a:r>
            <a:r>
              <a:rPr lang="en-US"/>
              <a:t>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nối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nhau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375719" y="4366054"/>
            <a:ext cx="3522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 Z-wave: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nối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cảm</a:t>
            </a:r>
            <a:r>
              <a:rPr lang="en-US"/>
              <a:t> </a:t>
            </a:r>
            <a:r>
              <a:rPr lang="en-US" err="1"/>
              <a:t>biến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765" y="1757732"/>
            <a:ext cx="2691819" cy="18374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634" y="1765801"/>
            <a:ext cx="1461589" cy="14615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382" y="3341266"/>
            <a:ext cx="1233786" cy="1881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056" y="2163106"/>
            <a:ext cx="3328438" cy="24963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765" y="2893950"/>
            <a:ext cx="3143250" cy="7524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98" y="2350496"/>
            <a:ext cx="2837686" cy="13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1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3" grpId="0"/>
      <p:bldP spid="4" grpId="0"/>
      <p:bldP spid="8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DD98-DCD5-4E7A-ADA6-AD201901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2.2. </a:t>
            </a:r>
            <a:r>
              <a:rPr lang="en-US" err="1"/>
              <a:t>Nguyên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hoạt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33B6A7-18E1-43E5-9F8B-B1811B2E47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930876" y="1004744"/>
            <a:ext cx="3570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2. </a:t>
            </a:r>
            <a:r>
              <a:rPr lang="en-US" b="1" err="1"/>
              <a:t>Cài</a:t>
            </a:r>
            <a:r>
              <a:rPr lang="en-US" b="1"/>
              <a:t> </a:t>
            </a:r>
            <a:r>
              <a:rPr lang="en-US" b="1" err="1"/>
              <a:t>đặt</a:t>
            </a:r>
            <a:r>
              <a:rPr lang="en-US" b="1"/>
              <a:t> </a:t>
            </a:r>
            <a:r>
              <a:rPr lang="en-US" b="1" err="1"/>
              <a:t>tự</a:t>
            </a:r>
            <a:r>
              <a:rPr lang="en-US" b="1"/>
              <a:t> </a:t>
            </a:r>
            <a:r>
              <a:rPr lang="en-US" b="1" err="1"/>
              <a:t>động</a:t>
            </a:r>
            <a:r>
              <a:rPr lang="en-US" b="1"/>
              <a:t> </a:t>
            </a:r>
            <a:r>
              <a:rPr lang="en-US" b="1" err="1"/>
              <a:t>hóa</a:t>
            </a:r>
            <a:r>
              <a:rPr lang="en-US" b="1"/>
              <a:t> </a:t>
            </a:r>
            <a:r>
              <a:rPr lang="en-US" b="1" err="1"/>
              <a:t>nhà</a:t>
            </a:r>
            <a:r>
              <a:rPr lang="en-US" b="1"/>
              <a:t> </a:t>
            </a:r>
            <a:r>
              <a:rPr lang="en-US" b="1" err="1"/>
              <a:t>thông</a:t>
            </a:r>
            <a:r>
              <a:rPr lang="en-US" b="1"/>
              <a:t> minh: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50" y="1713523"/>
            <a:ext cx="2314575" cy="2314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29" y="1713523"/>
            <a:ext cx="2971419" cy="2314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18" y="1713523"/>
            <a:ext cx="2224216" cy="2314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7313" y="4288245"/>
            <a:ext cx="8396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Rất</a:t>
            </a:r>
            <a:r>
              <a:rPr lang="en-US"/>
              <a:t> may </a:t>
            </a:r>
            <a:r>
              <a:rPr lang="en-US" err="1"/>
              <a:t>thay</a:t>
            </a:r>
            <a:r>
              <a:rPr lang="en-US"/>
              <a:t>,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thứ</a:t>
            </a:r>
            <a:r>
              <a:rPr lang="en-US"/>
              <a:t> </a:t>
            </a:r>
            <a:r>
              <a:rPr lang="en-US" err="1"/>
              <a:t>hoạt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dây</a:t>
            </a:r>
            <a:r>
              <a:rPr lang="en-US"/>
              <a:t>, ta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dễ</a:t>
            </a:r>
            <a:r>
              <a:rPr lang="en-US"/>
              <a:t> </a:t>
            </a:r>
            <a:r>
              <a:rPr lang="en-US" err="1"/>
              <a:t>dàng</a:t>
            </a:r>
            <a:r>
              <a:rPr lang="en-US"/>
              <a:t> </a:t>
            </a:r>
            <a:r>
              <a:rPr lang="en-US" err="1"/>
              <a:t>nâng</a:t>
            </a:r>
            <a:r>
              <a:rPr lang="en-US"/>
              <a:t> </a:t>
            </a:r>
            <a:r>
              <a:rPr lang="en-US" err="1"/>
              <a:t>cấp</a:t>
            </a:r>
            <a:r>
              <a:rPr lang="en-US"/>
              <a:t> </a:t>
            </a:r>
            <a:r>
              <a:rPr lang="en-US" err="1"/>
              <a:t>mà</a:t>
            </a:r>
            <a:r>
              <a:rPr lang="en-US"/>
              <a:t> </a:t>
            </a:r>
            <a:r>
              <a:rPr lang="en-US" err="1"/>
              <a:t>ngôi</a:t>
            </a:r>
            <a:r>
              <a:rPr lang="en-US"/>
              <a:t> </a:t>
            </a:r>
            <a:r>
              <a:rPr lang="en-US" err="1"/>
              <a:t>nhà</a:t>
            </a:r>
            <a:r>
              <a:rPr lang="en-US"/>
              <a:t> </a:t>
            </a:r>
            <a:r>
              <a:rPr lang="en-US" err="1"/>
              <a:t>vẫn</a:t>
            </a:r>
            <a:r>
              <a:rPr lang="en-US"/>
              <a:t> an </a:t>
            </a:r>
            <a:r>
              <a:rPr lang="en-US" err="1"/>
              <a:t>toàn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496" y="1510034"/>
            <a:ext cx="3666103" cy="277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2.2. </a:t>
            </a:r>
            <a:r>
              <a:rPr lang="en-US" err="1"/>
              <a:t>Nguyên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hoạt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1219200" y="1010720"/>
            <a:ext cx="1933543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/>
              <a:t>3. Luxury automatic: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386" y="1433384"/>
            <a:ext cx="2957198" cy="22159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9114" y="1538916"/>
            <a:ext cx="41761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</a:t>
            </a:r>
            <a:r>
              <a:rPr lang="en-US" err="1"/>
              <a:t>Ngày</a:t>
            </a:r>
            <a:r>
              <a:rPr lang="en-US"/>
              <a:t> nay, </a:t>
            </a:r>
            <a:r>
              <a:rPr lang="en-US" err="1"/>
              <a:t>nhu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đại</a:t>
            </a:r>
            <a:r>
              <a:rPr lang="en-US"/>
              <a:t>, </a:t>
            </a:r>
            <a:r>
              <a:rPr lang="en-US" err="1"/>
              <a:t>càng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nhiều</a:t>
            </a:r>
            <a:endParaRPr lang="en-US"/>
          </a:p>
          <a:p>
            <a:r>
              <a:rPr lang="en-US"/>
              <a:t>  </a:t>
            </a:r>
            <a:r>
              <a:rPr lang="en-US" err="1"/>
              <a:t>loại</a:t>
            </a:r>
            <a:r>
              <a:rPr lang="en-US"/>
              <a:t> </a:t>
            </a:r>
            <a:r>
              <a:rPr lang="en-US" err="1"/>
              <a:t>máy</a:t>
            </a:r>
            <a:r>
              <a:rPr lang="en-US"/>
              <a:t> “ </a:t>
            </a:r>
            <a:r>
              <a:rPr lang="en-US" err="1"/>
              <a:t>xịn</a:t>
            </a:r>
            <a:r>
              <a:rPr lang="en-US"/>
              <a:t> </a:t>
            </a:r>
            <a:r>
              <a:rPr lang="en-US" err="1"/>
              <a:t>xò</a:t>
            </a:r>
            <a:r>
              <a:rPr lang="en-US"/>
              <a:t>”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.</a:t>
            </a:r>
          </a:p>
          <a:p>
            <a:r>
              <a:rPr lang="en-US"/>
              <a:t>- </a:t>
            </a:r>
            <a:r>
              <a:rPr lang="en-US" err="1"/>
              <a:t>Nổi</a:t>
            </a:r>
            <a:r>
              <a:rPr lang="en-US"/>
              <a:t> </a:t>
            </a:r>
            <a:r>
              <a:rPr lang="en-US" err="1"/>
              <a:t>tiếng</a:t>
            </a:r>
            <a:r>
              <a:rPr lang="en-US"/>
              <a:t> </a:t>
            </a:r>
            <a:r>
              <a:rPr lang="en-US" err="1"/>
              <a:t>như</a:t>
            </a:r>
            <a:r>
              <a:rPr lang="en-US"/>
              <a:t>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công</a:t>
            </a:r>
            <a:r>
              <a:rPr lang="en-US"/>
              <a:t> ty Amazon Echo, </a:t>
            </a:r>
          </a:p>
          <a:p>
            <a:r>
              <a:rPr lang="en-US"/>
              <a:t>  </a:t>
            </a:r>
            <a:r>
              <a:rPr lang="en-US" err="1"/>
              <a:t>chúng</a:t>
            </a:r>
            <a:r>
              <a:rPr lang="en-US"/>
              <a:t> ta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nối</a:t>
            </a:r>
            <a:r>
              <a:rPr lang="en-US"/>
              <a:t> </a:t>
            </a:r>
            <a:r>
              <a:rPr lang="en-US" err="1"/>
              <a:t>cả</a:t>
            </a:r>
            <a:r>
              <a:rPr lang="en-US"/>
              <a:t> </a:t>
            </a:r>
            <a:r>
              <a:rPr lang="en-US" err="1"/>
              <a:t>trăm</a:t>
            </a:r>
            <a:r>
              <a:rPr lang="en-US"/>
              <a:t>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nhau</a:t>
            </a:r>
            <a:r>
              <a:rPr lang="en-US"/>
              <a:t>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792" y="2366078"/>
            <a:ext cx="2737792" cy="18240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77081" y="4423124"/>
            <a:ext cx="5533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Tuy</a:t>
            </a:r>
            <a:r>
              <a:rPr lang="en-US"/>
              <a:t> </a:t>
            </a:r>
            <a:r>
              <a:rPr lang="en-US" err="1"/>
              <a:t>nhiên</a:t>
            </a:r>
            <a:r>
              <a:rPr lang="en-US"/>
              <a:t>, </a:t>
            </a:r>
            <a:r>
              <a:rPr lang="en-US" err="1"/>
              <a:t>chúng</a:t>
            </a:r>
            <a:r>
              <a:rPr lang="en-US"/>
              <a:t> ta </a:t>
            </a:r>
            <a:r>
              <a:rPr lang="en-US" err="1"/>
              <a:t>vẫn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nối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cùng</a:t>
            </a:r>
            <a:r>
              <a:rPr lang="en-US"/>
              <a:t> 1 </a:t>
            </a:r>
            <a:r>
              <a:rPr lang="en-US" err="1"/>
              <a:t>chiếc</a:t>
            </a:r>
            <a:r>
              <a:rPr lang="en-US"/>
              <a:t> </a:t>
            </a:r>
            <a:r>
              <a:rPr lang="en-US" err="1"/>
              <a:t>điện</a:t>
            </a:r>
            <a:r>
              <a:rPr lang="en-US"/>
              <a:t> </a:t>
            </a:r>
            <a:r>
              <a:rPr lang="en-US" err="1"/>
              <a:t>thoại</a:t>
            </a:r>
            <a:r>
              <a:rPr lang="en-US"/>
              <a:t>!!!!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777524"/>
            <a:ext cx="3627399" cy="10011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06" y="1243712"/>
            <a:ext cx="3954418" cy="31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0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/>
              <a:t>2.3. </a:t>
            </a:r>
            <a:r>
              <a:rPr lang="vi-VN" sz="2400" err="1"/>
              <a:t>Ứng</a:t>
            </a:r>
            <a:r>
              <a:rPr lang="vi-VN" sz="2400"/>
              <a:t> </a:t>
            </a:r>
            <a:r>
              <a:rPr lang="vi-VN" sz="2400" err="1"/>
              <a:t>dụng</a:t>
            </a:r>
            <a:r>
              <a:rPr lang="vi-VN" sz="2400"/>
              <a:t> </a:t>
            </a:r>
            <a:r>
              <a:rPr lang="vi-VN" sz="2400" err="1"/>
              <a:t>thực</a:t>
            </a:r>
            <a:r>
              <a:rPr lang="vi-VN" sz="2400"/>
              <a:t> </a:t>
            </a:r>
            <a:r>
              <a:rPr lang="vi-VN" sz="2400" err="1"/>
              <a:t>tế</a:t>
            </a:r>
            <a:r>
              <a:rPr lang="vi-VN" sz="2400"/>
              <a:t> </a:t>
            </a:r>
            <a:r>
              <a:rPr lang="vi-VN" sz="2400" err="1"/>
              <a:t>và</a:t>
            </a:r>
            <a:r>
              <a:rPr lang="vi-VN" sz="2400"/>
              <a:t> </a:t>
            </a:r>
            <a:r>
              <a:rPr lang="vi-VN" sz="2400" err="1"/>
              <a:t>tiềm</a:t>
            </a:r>
            <a:r>
              <a:rPr lang="vi-VN" sz="2400"/>
              <a:t> năng</a:t>
            </a:r>
            <a:endParaRPr sz="2400"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E3F1F134-145A-4265-9FAE-22AE6D8F84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EC15D8CB-B31F-41CD-AC10-DDDAB009DB8C}"/>
              </a:ext>
            </a:extLst>
          </p:cNvPr>
          <p:cNvSpPr txBox="1"/>
          <p:nvPr/>
        </p:nvSpPr>
        <p:spPr>
          <a:xfrm>
            <a:off x="853889" y="1129553"/>
            <a:ext cx="7005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latin typeface="Calibri "/>
              </a:rPr>
              <a:t>  1. </a:t>
            </a:r>
            <a:r>
              <a:rPr lang="vi-VN" b="1" err="1">
                <a:latin typeface="Calibri "/>
              </a:rPr>
              <a:t>Hệ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thống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ánh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sáng</a:t>
            </a:r>
            <a:r>
              <a:rPr lang="vi-VN" b="1">
                <a:latin typeface="Calibri "/>
              </a:rPr>
              <a:t> thông minh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DB721D4-04EA-4E9B-9954-7393F236A755}"/>
              </a:ext>
            </a:extLst>
          </p:cNvPr>
          <p:cNvSpPr txBox="1"/>
          <p:nvPr/>
        </p:nvSpPr>
        <p:spPr>
          <a:xfrm>
            <a:off x="914401" y="1572638"/>
            <a:ext cx="386516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dirty="0" err="1">
                <a:latin typeface="Calibri "/>
              </a:rPr>
              <a:t>Hệ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thống</a:t>
            </a:r>
            <a:r>
              <a:rPr lang="vi-VN" dirty="0">
                <a:latin typeface="Calibri "/>
              </a:rPr>
              <a:t> ASTM </a:t>
            </a:r>
            <a:r>
              <a:rPr lang="vi-VN" dirty="0" err="1">
                <a:latin typeface="Calibri "/>
              </a:rPr>
              <a:t>gồm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các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thiết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bị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chiếu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sáng</a:t>
            </a:r>
            <a:r>
              <a:rPr lang="vi-VN" dirty="0">
                <a:latin typeface="Calibri "/>
              </a:rPr>
              <a:t>,</a:t>
            </a:r>
          </a:p>
          <a:p>
            <a:r>
              <a:rPr lang="vi-VN" dirty="0">
                <a:latin typeface="Calibri "/>
              </a:rPr>
              <a:t>       công </a:t>
            </a:r>
            <a:r>
              <a:rPr lang="vi-VN" dirty="0" err="1">
                <a:latin typeface="Calibri "/>
              </a:rPr>
              <a:t>tắc</a:t>
            </a:r>
            <a:r>
              <a:rPr lang="vi-VN" dirty="0">
                <a:latin typeface="Calibri "/>
              </a:rPr>
              <a:t> thông minh, </a:t>
            </a:r>
            <a:r>
              <a:rPr lang="vi-VN" dirty="0" err="1">
                <a:latin typeface="Calibri "/>
              </a:rPr>
              <a:t>cảm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biến</a:t>
            </a:r>
            <a:r>
              <a:rPr lang="vi-VN" dirty="0">
                <a:latin typeface="Calibri "/>
              </a:rPr>
              <a:t>,…</a:t>
            </a:r>
          </a:p>
          <a:p>
            <a:endParaRPr lang="vi-VN" dirty="0">
              <a:latin typeface="Calibri 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dirty="0" err="1">
                <a:latin typeface="Calibri "/>
              </a:rPr>
              <a:t>Tự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động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chỉnh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ánh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sáng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nhờ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cảm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biến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độ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sáng</a:t>
            </a:r>
            <a:endParaRPr lang="vi-VN" dirty="0">
              <a:latin typeface="Calibri "/>
            </a:endParaRPr>
          </a:p>
          <a:p>
            <a:r>
              <a:rPr lang="vi-VN" dirty="0">
                <a:latin typeface="Calibri "/>
              </a:rPr>
              <a:t>       môi </a:t>
            </a:r>
            <a:r>
              <a:rPr lang="vi-VN" dirty="0" err="1">
                <a:latin typeface="Calibri "/>
              </a:rPr>
              <a:t>trường</a:t>
            </a:r>
            <a:r>
              <a:rPr lang="vi-VN" dirty="0">
                <a:latin typeface="Calibri "/>
              </a:rPr>
              <a:t>, </a:t>
            </a:r>
            <a:r>
              <a:rPr lang="vi-VN" dirty="0" err="1">
                <a:latin typeface="Calibri "/>
              </a:rPr>
              <a:t>chuyển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động</a:t>
            </a:r>
            <a:r>
              <a:rPr lang="vi-VN" dirty="0">
                <a:latin typeface="Calibri "/>
              </a:rPr>
              <a:t>, âm thanh,... </a:t>
            </a:r>
            <a:r>
              <a:rPr lang="vi-VN" dirty="0" err="1">
                <a:latin typeface="Calibri "/>
              </a:rPr>
              <a:t>hoặc</a:t>
            </a:r>
            <a:endParaRPr lang="vi-VN" dirty="0">
              <a:latin typeface="Calibri "/>
            </a:endParaRPr>
          </a:p>
          <a:p>
            <a:r>
              <a:rPr lang="vi-VN" dirty="0">
                <a:latin typeface="Calibri "/>
              </a:rPr>
              <a:t>       theo </a:t>
            </a:r>
            <a:r>
              <a:rPr lang="vi-VN" dirty="0" err="1">
                <a:latin typeface="Calibri "/>
              </a:rPr>
              <a:t>cài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đặt</a:t>
            </a:r>
            <a:r>
              <a:rPr lang="vi-VN" dirty="0">
                <a:latin typeface="Calibri "/>
              </a:rPr>
              <a:t>, </a:t>
            </a:r>
            <a:r>
              <a:rPr lang="vi-VN" dirty="0" err="1">
                <a:latin typeface="Calibri "/>
              </a:rPr>
              <a:t>hẹn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giờ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đã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thiết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lập</a:t>
            </a:r>
            <a:endParaRPr lang="vi-VN" dirty="0">
              <a:latin typeface="Calibri "/>
            </a:endParaRPr>
          </a:p>
          <a:p>
            <a:endParaRPr lang="vi-VN" dirty="0">
              <a:latin typeface="Calibri 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dirty="0" err="1">
                <a:latin typeface="Calibri "/>
              </a:rPr>
              <a:t>Có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thể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kết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hợp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với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rèm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cửa</a:t>
            </a:r>
            <a:r>
              <a:rPr lang="vi-VN" dirty="0">
                <a:latin typeface="Calibri "/>
              </a:rPr>
              <a:t>, </a:t>
            </a:r>
            <a:r>
              <a:rPr lang="vi-VN" dirty="0" err="1">
                <a:latin typeface="Calibri "/>
              </a:rPr>
              <a:t>khóa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cửa</a:t>
            </a:r>
            <a:r>
              <a:rPr lang="vi-VN" dirty="0">
                <a:latin typeface="Calibri "/>
              </a:rPr>
              <a:t>,… </a:t>
            </a:r>
          </a:p>
          <a:p>
            <a:r>
              <a:rPr lang="vi-VN" dirty="0">
                <a:latin typeface="Calibri "/>
              </a:rPr>
              <a:t>       </a:t>
            </a:r>
            <a:r>
              <a:rPr lang="vi-VN" dirty="0" err="1">
                <a:latin typeface="Calibri "/>
              </a:rPr>
              <a:t>để</a:t>
            </a:r>
            <a:r>
              <a:rPr lang="vi-VN" dirty="0">
                <a:latin typeface="Calibri "/>
              </a:rPr>
              <a:t> căn </a:t>
            </a:r>
            <a:r>
              <a:rPr lang="vi-VN" dirty="0" err="1">
                <a:latin typeface="Calibri "/>
              </a:rPr>
              <a:t>chỉnh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ánh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sáng</a:t>
            </a:r>
            <a:r>
              <a:rPr lang="vi-VN" dirty="0">
                <a:latin typeface="Calibri "/>
              </a:rPr>
              <a:t> </a:t>
            </a:r>
            <a:r>
              <a:rPr lang="vi-VN" dirty="0" err="1">
                <a:latin typeface="Calibri "/>
              </a:rPr>
              <a:t>tối</a:t>
            </a:r>
            <a:r>
              <a:rPr lang="vi-VN" dirty="0">
                <a:latin typeface="Calibri "/>
              </a:rPr>
              <a:t> ưu</a:t>
            </a:r>
          </a:p>
          <a:p>
            <a:endParaRPr lang="en-US" dirty="0">
              <a:latin typeface="Calibri "/>
            </a:endParaRPr>
          </a:p>
        </p:txBody>
      </p:sp>
      <p:pic>
        <p:nvPicPr>
          <p:cNvPr id="7" name="Hình ảnh 6" descr="Ảnh có chứa văn bản, trong nhà, tường, người&#10;&#10;Mô tả được tạo tự động">
            <a:extLst>
              <a:ext uri="{FF2B5EF4-FFF2-40B4-BE49-F238E27FC236}">
                <a16:creationId xmlns:a16="http://schemas.microsoft.com/office/drawing/2014/main" id="{F65DC9D1-E215-4B37-9BE4-E67C66C96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496"/>
          <a:stretch/>
        </p:blipFill>
        <p:spPr>
          <a:xfrm>
            <a:off x="5165245" y="1252120"/>
            <a:ext cx="3414483" cy="2751241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065D0E0-2F95-4543-99CA-8DC17C123DB0}"/>
              </a:ext>
            </a:extLst>
          </p:cNvPr>
          <p:cNvSpPr txBox="1"/>
          <p:nvPr/>
        </p:nvSpPr>
        <p:spPr>
          <a:xfrm>
            <a:off x="5720279" y="4003362"/>
            <a:ext cx="2690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i="1" dirty="0" err="1">
                <a:latin typeface="Calibri "/>
              </a:rPr>
              <a:t>Điều</a:t>
            </a:r>
            <a:r>
              <a:rPr lang="vi-VN" i="1" dirty="0">
                <a:latin typeface="Calibri "/>
              </a:rPr>
              <a:t> </a:t>
            </a:r>
            <a:r>
              <a:rPr lang="vi-VN" i="1" dirty="0" err="1">
                <a:latin typeface="Calibri "/>
              </a:rPr>
              <a:t>khiển</a:t>
            </a:r>
            <a:r>
              <a:rPr lang="vi-VN" i="1" dirty="0">
                <a:latin typeface="Calibri "/>
              </a:rPr>
              <a:t> </a:t>
            </a:r>
            <a:r>
              <a:rPr lang="vi-VN" i="1" dirty="0" err="1">
                <a:latin typeface="Calibri "/>
              </a:rPr>
              <a:t>chiếu</a:t>
            </a:r>
            <a:r>
              <a:rPr lang="vi-VN" i="1" dirty="0">
                <a:latin typeface="Calibri "/>
              </a:rPr>
              <a:t> </a:t>
            </a:r>
            <a:r>
              <a:rPr lang="vi-VN" i="1" dirty="0" err="1">
                <a:latin typeface="Calibri "/>
              </a:rPr>
              <a:t>sáng</a:t>
            </a:r>
            <a:r>
              <a:rPr lang="vi-VN" i="1" dirty="0">
                <a:latin typeface="Calibri "/>
              </a:rPr>
              <a:t> thông minh </a:t>
            </a:r>
            <a:endParaRPr lang="en-US" i="1" dirty="0">
              <a:latin typeface="Calibri 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7;p23">
            <a:extLst>
              <a:ext uri="{FF2B5EF4-FFF2-40B4-BE49-F238E27FC236}">
                <a16:creationId xmlns:a16="http://schemas.microsoft.com/office/drawing/2014/main" id="{31D6F954-4DC7-4640-A6F4-AC2D821862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/>
              <a:t>2.3. </a:t>
            </a:r>
            <a:r>
              <a:rPr lang="vi-VN" sz="2400" err="1"/>
              <a:t>Ứng</a:t>
            </a:r>
            <a:r>
              <a:rPr lang="vi-VN" sz="2400"/>
              <a:t> </a:t>
            </a:r>
            <a:r>
              <a:rPr lang="vi-VN" sz="2400" err="1"/>
              <a:t>dụng</a:t>
            </a:r>
            <a:r>
              <a:rPr lang="vi-VN" sz="2400"/>
              <a:t> </a:t>
            </a:r>
            <a:r>
              <a:rPr lang="vi-VN" sz="2400" err="1"/>
              <a:t>thực</a:t>
            </a:r>
            <a:r>
              <a:rPr lang="vi-VN" sz="2400"/>
              <a:t> </a:t>
            </a:r>
            <a:r>
              <a:rPr lang="vi-VN" sz="2400" err="1"/>
              <a:t>tế</a:t>
            </a:r>
            <a:r>
              <a:rPr lang="vi-VN" sz="2400"/>
              <a:t> </a:t>
            </a:r>
            <a:r>
              <a:rPr lang="vi-VN" sz="2400" err="1"/>
              <a:t>và</a:t>
            </a:r>
            <a:r>
              <a:rPr lang="vi-VN" sz="2400"/>
              <a:t> </a:t>
            </a:r>
            <a:r>
              <a:rPr lang="vi-VN" sz="2400" err="1"/>
              <a:t>tiềm</a:t>
            </a:r>
            <a:r>
              <a:rPr lang="vi-VN" sz="2400"/>
              <a:t> năng</a:t>
            </a:r>
            <a:endParaRPr sz="2400"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277BDB98-825A-43AF-BCE9-83178757C3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899B7FCA-2E63-46B5-AF25-98CB3141FB23}"/>
              </a:ext>
            </a:extLst>
          </p:cNvPr>
          <p:cNvSpPr txBox="1"/>
          <p:nvPr/>
        </p:nvSpPr>
        <p:spPr>
          <a:xfrm>
            <a:off x="834829" y="1018482"/>
            <a:ext cx="6883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latin typeface="Calibri "/>
              </a:rPr>
              <a:t>  2. </a:t>
            </a:r>
            <a:r>
              <a:rPr lang="vi-VN" b="1" err="1">
                <a:latin typeface="Calibri "/>
              </a:rPr>
              <a:t>Giải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pháp</a:t>
            </a:r>
            <a:r>
              <a:rPr lang="vi-VN" b="1">
                <a:latin typeface="Calibri "/>
              </a:rPr>
              <a:t> âm thanh đa </a:t>
            </a:r>
            <a:r>
              <a:rPr lang="vi-VN" b="1" err="1">
                <a:latin typeface="Calibri "/>
              </a:rPr>
              <a:t>vùng</a:t>
            </a:r>
            <a:r>
              <a:rPr lang="vi-VN" b="1">
                <a:latin typeface="Calibri "/>
              </a:rPr>
              <a:t> </a:t>
            </a: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F2B02A06-734D-46EB-964B-5833D8431D28}"/>
              </a:ext>
            </a:extLst>
          </p:cNvPr>
          <p:cNvSpPr txBox="1"/>
          <p:nvPr/>
        </p:nvSpPr>
        <p:spPr>
          <a:xfrm>
            <a:off x="860400" y="1879252"/>
            <a:ext cx="34163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err="1">
                <a:latin typeface="Calibri "/>
              </a:rPr>
              <a:t>Là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một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hệ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thống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gồm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nhiều</a:t>
            </a:r>
            <a:r>
              <a:rPr lang="vi-VN">
                <a:latin typeface="Calibri "/>
              </a:rPr>
              <a:t> loa </a:t>
            </a:r>
            <a:r>
              <a:rPr lang="vi-VN" err="1">
                <a:latin typeface="Calibri "/>
              </a:rPr>
              <a:t>được</a:t>
            </a:r>
            <a:r>
              <a:rPr lang="vi-VN">
                <a:latin typeface="Calibri "/>
              </a:rPr>
              <a:t> </a:t>
            </a:r>
          </a:p>
          <a:p>
            <a:r>
              <a:rPr lang="vi-VN">
                <a:latin typeface="Calibri "/>
              </a:rPr>
              <a:t>       </a:t>
            </a:r>
            <a:r>
              <a:rPr lang="vi-VN" err="1">
                <a:latin typeface="Calibri "/>
              </a:rPr>
              <a:t>đặt</a:t>
            </a:r>
            <a:r>
              <a:rPr lang="vi-VN">
                <a:latin typeface="Calibri "/>
              </a:rPr>
              <a:t> ở </a:t>
            </a:r>
            <a:r>
              <a:rPr lang="vi-VN" err="1">
                <a:latin typeface="Calibri "/>
              </a:rPr>
              <a:t>mọi</a:t>
            </a:r>
            <a:r>
              <a:rPr lang="vi-VN">
                <a:latin typeface="Calibri "/>
              </a:rPr>
              <a:t> nơi trong căn </a:t>
            </a:r>
            <a:r>
              <a:rPr lang="vi-VN" err="1">
                <a:latin typeface="Calibri "/>
              </a:rPr>
              <a:t>nhà</a:t>
            </a:r>
            <a:endParaRPr lang="vi-VN">
              <a:latin typeface="Calibri "/>
            </a:endParaRPr>
          </a:p>
          <a:p>
            <a:endParaRPr lang="vi-VN">
              <a:latin typeface="Calibri 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err="1">
                <a:latin typeface="Calibri "/>
              </a:rPr>
              <a:t>Giúp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bạn</a:t>
            </a:r>
            <a:r>
              <a:rPr lang="vi-VN">
                <a:latin typeface="Calibri "/>
              </a:rPr>
              <a:t> thư </a:t>
            </a:r>
            <a:r>
              <a:rPr lang="vi-VN" err="1">
                <a:latin typeface="Calibri "/>
              </a:rPr>
              <a:t>giãn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với</a:t>
            </a:r>
            <a:r>
              <a:rPr lang="vi-VN">
                <a:latin typeface="Calibri "/>
              </a:rPr>
              <a:t> âm </a:t>
            </a:r>
            <a:r>
              <a:rPr lang="vi-VN" err="1">
                <a:latin typeface="Calibri "/>
              </a:rPr>
              <a:t>nhạc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bạn</a:t>
            </a:r>
            <a:r>
              <a:rPr lang="vi-VN">
                <a:latin typeface="Calibri "/>
              </a:rPr>
              <a:t> yêu</a:t>
            </a:r>
          </a:p>
          <a:p>
            <a:r>
              <a:rPr lang="vi-VN">
                <a:latin typeface="Calibri "/>
              </a:rPr>
              <a:t>       </a:t>
            </a:r>
            <a:r>
              <a:rPr lang="vi-VN" err="1">
                <a:latin typeface="Calibri "/>
              </a:rPr>
              <a:t>thích</a:t>
            </a:r>
            <a:r>
              <a:rPr lang="vi-VN">
                <a:latin typeface="Calibri "/>
              </a:rPr>
              <a:t>, </a:t>
            </a:r>
            <a:r>
              <a:rPr lang="vi-VN" err="1">
                <a:latin typeface="Calibri "/>
              </a:rPr>
              <a:t>hỗ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trợ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phát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giọng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nói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của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trợ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lí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ảo</a:t>
            </a:r>
            <a:r>
              <a:rPr lang="vi-VN">
                <a:latin typeface="Calibri "/>
              </a:rPr>
              <a:t>,</a:t>
            </a:r>
          </a:p>
          <a:p>
            <a:r>
              <a:rPr lang="vi-VN">
                <a:latin typeface="Calibri "/>
              </a:rPr>
              <a:t>       </a:t>
            </a:r>
            <a:r>
              <a:rPr lang="vi-VN" err="1">
                <a:latin typeface="Calibri "/>
              </a:rPr>
              <a:t>đóng</a:t>
            </a:r>
            <a:r>
              <a:rPr lang="vi-VN">
                <a:latin typeface="Calibri "/>
              </a:rPr>
              <a:t> vai </a:t>
            </a:r>
            <a:r>
              <a:rPr lang="vi-VN" err="1">
                <a:latin typeface="Calibri "/>
              </a:rPr>
              <a:t>trò</a:t>
            </a:r>
            <a:r>
              <a:rPr lang="vi-VN">
                <a:latin typeface="Calibri "/>
              </a:rPr>
              <a:t> như loa </a:t>
            </a:r>
            <a:r>
              <a:rPr lang="vi-VN" err="1">
                <a:latin typeface="Calibri "/>
              </a:rPr>
              <a:t>cảnh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báo</a:t>
            </a:r>
            <a:r>
              <a:rPr lang="vi-VN">
                <a:latin typeface="Calibri "/>
              </a:rPr>
              <a:t>,…</a:t>
            </a:r>
            <a:endParaRPr lang="en-US">
              <a:latin typeface="Calibri "/>
            </a:endParaRPr>
          </a:p>
        </p:txBody>
      </p:sp>
      <p:pic>
        <p:nvPicPr>
          <p:cNvPr id="2050" name="Picture 2" descr="Hệ thống âm thanh đa vùng là gì và tại sao các biệt thự đều nên có?">
            <a:extLst>
              <a:ext uri="{FF2B5EF4-FFF2-40B4-BE49-F238E27FC236}">
                <a16:creationId xmlns:a16="http://schemas.microsoft.com/office/drawing/2014/main" id="{A9B27597-0C30-4011-87B3-45732925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812" y="1018482"/>
            <a:ext cx="3931922" cy="32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AC98C4AA-B699-479C-9C59-A03B7E5B77DE}"/>
              </a:ext>
            </a:extLst>
          </p:cNvPr>
          <p:cNvSpPr txBox="1"/>
          <p:nvPr/>
        </p:nvSpPr>
        <p:spPr>
          <a:xfrm>
            <a:off x="5799776" y="4499624"/>
            <a:ext cx="2233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i="1" err="1">
                <a:latin typeface="Calibri "/>
              </a:rPr>
              <a:t>Hệ</a:t>
            </a:r>
            <a:r>
              <a:rPr lang="vi-VN" i="1">
                <a:latin typeface="Calibri "/>
              </a:rPr>
              <a:t> </a:t>
            </a:r>
            <a:r>
              <a:rPr lang="vi-VN" i="1" err="1">
                <a:latin typeface="Calibri "/>
              </a:rPr>
              <a:t>thống</a:t>
            </a:r>
            <a:r>
              <a:rPr lang="vi-VN" i="1">
                <a:latin typeface="Calibri "/>
              </a:rPr>
              <a:t> âm thanh đa </a:t>
            </a:r>
            <a:r>
              <a:rPr lang="vi-VN" i="1" err="1">
                <a:latin typeface="Calibri "/>
              </a:rPr>
              <a:t>vùng</a:t>
            </a:r>
            <a:endParaRPr lang="en-US" i="1">
              <a:latin typeface="Calibri 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ệ thống báo động chống trộm hoạt động ra sao và gồm những thiết bị gì -  Thiết bị thông minh Quảng Nam | Nhà phân phối các thiết bị thông minh">
            <a:extLst>
              <a:ext uri="{FF2B5EF4-FFF2-40B4-BE49-F238E27FC236}">
                <a16:creationId xmlns:a16="http://schemas.microsoft.com/office/drawing/2014/main" id="{6DCB4816-0F45-46AE-A06C-2CFF766AC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"/>
          <a:stretch/>
        </p:blipFill>
        <p:spPr bwMode="auto">
          <a:xfrm>
            <a:off x="4546951" y="969663"/>
            <a:ext cx="4489474" cy="249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9F5C3D34-AE7D-4159-92CE-D5130DDC1C60}"/>
              </a:ext>
            </a:extLst>
          </p:cNvPr>
          <p:cNvSpPr txBox="1"/>
          <p:nvPr/>
        </p:nvSpPr>
        <p:spPr>
          <a:xfrm>
            <a:off x="834829" y="1018482"/>
            <a:ext cx="6883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latin typeface="Calibri "/>
              </a:rPr>
              <a:t>   3. </a:t>
            </a:r>
            <a:r>
              <a:rPr lang="vi-VN" b="1" err="1">
                <a:latin typeface="Calibri "/>
              </a:rPr>
              <a:t>Hệ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thống</a:t>
            </a:r>
            <a:r>
              <a:rPr lang="vi-VN" b="1">
                <a:latin typeface="Calibri "/>
              </a:rPr>
              <a:t> an ninh thông minh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E13D791-8F3D-4758-8847-12B98CCBC720}"/>
              </a:ext>
            </a:extLst>
          </p:cNvPr>
          <p:cNvSpPr txBox="1"/>
          <p:nvPr/>
        </p:nvSpPr>
        <p:spPr>
          <a:xfrm>
            <a:off x="914401" y="1572638"/>
            <a:ext cx="3919817" cy="328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err="1">
                <a:latin typeface="Calibri "/>
              </a:rPr>
              <a:t>Từ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dữ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liệu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camera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và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các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cảm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biến</a:t>
            </a:r>
            <a:r>
              <a:rPr lang="vi-VN">
                <a:latin typeface="Calibri "/>
              </a:rPr>
              <a:t>, </a:t>
            </a:r>
          </a:p>
          <a:p>
            <a:r>
              <a:rPr lang="vi-VN">
                <a:latin typeface="Calibri "/>
              </a:rPr>
              <a:t>        </a:t>
            </a:r>
            <a:r>
              <a:rPr lang="vi-VN" err="1">
                <a:latin typeface="Calibri "/>
              </a:rPr>
              <a:t>máy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tính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sẽ</a:t>
            </a:r>
            <a:r>
              <a:rPr lang="vi-VN">
                <a:latin typeface="Calibri "/>
              </a:rPr>
              <a:t> phân </a:t>
            </a:r>
            <a:r>
              <a:rPr lang="vi-VN" err="1">
                <a:latin typeface="Calibri "/>
              </a:rPr>
              <a:t>tích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và</a:t>
            </a:r>
            <a:r>
              <a:rPr lang="vi-VN">
                <a:latin typeface="Calibri "/>
              </a:rPr>
              <a:t> thông </a:t>
            </a:r>
            <a:r>
              <a:rPr lang="vi-VN" err="1">
                <a:latin typeface="Calibri "/>
              </a:rPr>
              <a:t>báo</a:t>
            </a:r>
            <a:r>
              <a:rPr lang="vi-VN">
                <a:latin typeface="Calibri "/>
              </a:rPr>
              <a:t> </a:t>
            </a:r>
          </a:p>
          <a:p>
            <a:r>
              <a:rPr lang="vi-VN">
                <a:latin typeface="Calibri "/>
              </a:rPr>
              <a:t>        cho </a:t>
            </a:r>
            <a:r>
              <a:rPr lang="vi-VN" err="1">
                <a:latin typeface="Calibri "/>
              </a:rPr>
              <a:t>bạn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nếu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có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gì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đó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bất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thường</a:t>
            </a:r>
            <a:endParaRPr lang="vi-VN">
              <a:latin typeface="Calibri "/>
            </a:endParaRPr>
          </a:p>
          <a:p>
            <a:pPr lvl="0" algn="l" fontAlgn="base">
              <a:lnSpc>
                <a:spcPts val="1800"/>
              </a:lnSpc>
              <a:spcAft>
                <a:spcPts val="750"/>
              </a:spcAft>
              <a:buSzPct val="100000"/>
              <a:tabLst>
                <a:tab pos="457200" algn="l"/>
              </a:tabLst>
            </a:pPr>
            <a:endParaRPr lang="vi-VN">
              <a:latin typeface="Calibri "/>
              <a:ea typeface="Times New Roman" panose="02020603050405020304" pitchFamily="18" charset="0"/>
            </a:endParaRPr>
          </a:p>
          <a:p>
            <a:pPr marL="285750" lvl="0" indent="-285750" algn="l" fontAlgn="base">
              <a:lnSpc>
                <a:spcPts val="1800"/>
              </a:lnSpc>
              <a:spcAft>
                <a:spcPts val="750"/>
              </a:spcAft>
              <a:buSzPct val="100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vi-VN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Giúp</a:t>
            </a:r>
            <a:r>
              <a:rPr lang="vi-VN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vi-VN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bạn</a:t>
            </a:r>
            <a:r>
              <a:rPr lang="vi-VN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an </a:t>
            </a:r>
            <a:r>
              <a:rPr lang="vi-VN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toàn</a:t>
            </a:r>
            <a:r>
              <a:rPr lang="vi-VN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vi-VN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nhờ</a:t>
            </a:r>
            <a:r>
              <a:rPr lang="vi-VN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vi-VN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kích</a:t>
            </a:r>
            <a:r>
              <a:rPr lang="vi-VN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vi-VN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hoạt</a:t>
            </a:r>
            <a:r>
              <a:rPr lang="vi-VN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:</a:t>
            </a:r>
          </a:p>
          <a:p>
            <a:pPr marL="342900" lvl="3" indent="-342900" fontAlgn="base">
              <a:lnSpc>
                <a:spcPts val="1800"/>
              </a:lnSpc>
              <a:spcAft>
                <a:spcPts val="7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Cảnh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báo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xâm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nhập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vi-VN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trên </a:t>
            </a:r>
            <a:r>
              <a:rPr lang="vi-VN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điện</a:t>
            </a:r>
            <a:r>
              <a:rPr lang="vi-VN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vi-VN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thoại</a:t>
            </a:r>
            <a:endParaRPr lang="en-US">
              <a:effectLst/>
              <a:latin typeface="Calibri "/>
              <a:ea typeface="Times New Roman" panose="02020603050405020304" pitchFamily="18" charset="0"/>
            </a:endParaRPr>
          </a:p>
          <a:p>
            <a:pPr marL="342900" lvl="1" indent="-342900" fontAlgn="base">
              <a:lnSpc>
                <a:spcPts val="1800"/>
              </a:lnSpc>
              <a:spcAft>
                <a:spcPts val="7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Hệ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thống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chiếu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sáng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được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kích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hoạt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tức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thì</a:t>
            </a:r>
            <a:endParaRPr lang="en-US">
              <a:effectLst/>
              <a:latin typeface="Calibri "/>
              <a:ea typeface="Times New Roman" panose="02020603050405020304" pitchFamily="18" charset="0"/>
            </a:endParaRPr>
          </a:p>
          <a:p>
            <a:pPr marL="342900" lvl="1" indent="-342900" fontAlgn="base">
              <a:lnSpc>
                <a:spcPts val="1800"/>
              </a:lnSpc>
              <a:spcAft>
                <a:spcPts val="7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Hệ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thống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rèm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cửa</a:t>
            </a:r>
            <a:r>
              <a:rPr lang="vi-VN"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sẽ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tự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động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được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mở</a:t>
            </a:r>
            <a:endParaRPr lang="en-US">
              <a:effectLst/>
              <a:latin typeface="Calibri "/>
              <a:ea typeface="Times New Roman" panose="02020603050405020304" pitchFamily="18" charset="0"/>
            </a:endParaRPr>
          </a:p>
          <a:p>
            <a:pPr marL="342900" lvl="1" indent="-342900" fontAlgn="base">
              <a:lnSpc>
                <a:spcPts val="1800"/>
              </a:lnSpc>
              <a:spcAft>
                <a:spcPts val="7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Âm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thanh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đa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vùng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cảnh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báo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trộm</a:t>
            </a:r>
            <a:endParaRPr lang="en-US">
              <a:effectLst/>
              <a:latin typeface="Calibri "/>
              <a:ea typeface="Times New Roman" panose="02020603050405020304" pitchFamily="18" charset="0"/>
            </a:endParaRPr>
          </a:p>
          <a:p>
            <a:pPr marL="342900" lvl="1" indent="-342900" fontAlgn="base">
              <a:lnSpc>
                <a:spcPts val="1800"/>
              </a:lnSpc>
              <a:spcAft>
                <a:spcPts val="7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Hệ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thống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cửa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được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bảo</a:t>
            </a:r>
            <a:r>
              <a:rPr lang="en-US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000"/>
                </a:solidFill>
                <a:effectLst/>
                <a:latin typeface="Calibri "/>
                <a:ea typeface="Times New Roman" panose="02020603050405020304" pitchFamily="18" charset="0"/>
              </a:rPr>
              <a:t>vệ</a:t>
            </a:r>
            <a:endParaRPr lang="en-US">
              <a:effectLst/>
              <a:latin typeface="Calibri 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vi-VN">
              <a:latin typeface="Calibri 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9D205F62-220F-4537-A4DC-7C6A8AC2DCE3}"/>
              </a:ext>
            </a:extLst>
          </p:cNvPr>
          <p:cNvSpPr txBox="1"/>
          <p:nvPr/>
        </p:nvSpPr>
        <p:spPr>
          <a:xfrm>
            <a:off x="6086433" y="3817241"/>
            <a:ext cx="1624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i="1">
                <a:latin typeface="Calibri "/>
              </a:rPr>
              <a:t>An ninh thông minh</a:t>
            </a:r>
            <a:endParaRPr lang="en-US" i="1">
              <a:latin typeface="Calibri "/>
            </a:endParaRPr>
          </a:p>
        </p:txBody>
      </p:sp>
      <p:sp>
        <p:nvSpPr>
          <p:cNvPr id="7" name="Google Shape;167;p23">
            <a:extLst>
              <a:ext uri="{FF2B5EF4-FFF2-40B4-BE49-F238E27FC236}">
                <a16:creationId xmlns:a16="http://schemas.microsoft.com/office/drawing/2014/main" id="{6C21FEF3-8E24-485C-9A3C-24B3A8665517}"/>
              </a:ext>
            </a:extLst>
          </p:cNvPr>
          <p:cNvSpPr txBox="1">
            <a:spLocks/>
          </p:cNvSpPr>
          <p:nvPr/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vi-VN" sz="2400" b="0"/>
              <a:t>2.3. </a:t>
            </a:r>
            <a:r>
              <a:rPr lang="vi-VN" sz="2400" b="0" err="1"/>
              <a:t>Ứng</a:t>
            </a:r>
            <a:r>
              <a:rPr lang="vi-VN" sz="2400" b="0"/>
              <a:t> </a:t>
            </a:r>
            <a:r>
              <a:rPr lang="vi-VN" sz="2400" b="0" err="1"/>
              <a:t>dụng</a:t>
            </a:r>
            <a:r>
              <a:rPr lang="vi-VN" sz="2400" b="0"/>
              <a:t> </a:t>
            </a:r>
            <a:r>
              <a:rPr lang="vi-VN" sz="2400" b="0" err="1"/>
              <a:t>thực</a:t>
            </a:r>
            <a:r>
              <a:rPr lang="vi-VN" sz="2400" b="0"/>
              <a:t> </a:t>
            </a:r>
            <a:r>
              <a:rPr lang="vi-VN" sz="2400" b="0" err="1"/>
              <a:t>tế</a:t>
            </a:r>
            <a:r>
              <a:rPr lang="vi-VN" sz="2400" b="0"/>
              <a:t> </a:t>
            </a:r>
            <a:r>
              <a:rPr lang="vi-VN" sz="2400" b="0" err="1"/>
              <a:t>và</a:t>
            </a:r>
            <a:r>
              <a:rPr lang="vi-VN" sz="2400" b="0"/>
              <a:t> </a:t>
            </a:r>
            <a:r>
              <a:rPr lang="vi-VN" sz="2400" b="0" err="1"/>
              <a:t>tiềm</a:t>
            </a:r>
            <a:r>
              <a:rPr lang="vi-VN" sz="2400" b="0"/>
              <a:t> năng</a:t>
            </a:r>
          </a:p>
        </p:txBody>
      </p:sp>
      <p:pic>
        <p:nvPicPr>
          <p:cNvPr id="1026" name="Picture 2" descr="Hệ thống an ninh chống trộm cho nhà thông minh | THIẾT BỊ ĐIỆN THÔNG MINH  NAM VIỆT">
            <a:extLst>
              <a:ext uri="{FF2B5EF4-FFF2-40B4-BE49-F238E27FC236}">
                <a16:creationId xmlns:a16="http://schemas.microsoft.com/office/drawing/2014/main" id="{75AB31CD-CCDA-49B0-9DD5-EA86710189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7"/>
          <a:stretch/>
        </p:blipFill>
        <p:spPr bwMode="auto">
          <a:xfrm>
            <a:off x="4619300" y="1010719"/>
            <a:ext cx="4417125" cy="258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7;p23">
            <a:extLst>
              <a:ext uri="{FF2B5EF4-FFF2-40B4-BE49-F238E27FC236}">
                <a16:creationId xmlns:a16="http://schemas.microsoft.com/office/drawing/2014/main" id="{B6C2EA4C-49BB-469C-9E39-DD67F156F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/>
              <a:t>2.3. </a:t>
            </a:r>
            <a:r>
              <a:rPr lang="vi-VN" sz="2400" err="1"/>
              <a:t>Ứng</a:t>
            </a:r>
            <a:r>
              <a:rPr lang="vi-VN" sz="2400"/>
              <a:t> </a:t>
            </a:r>
            <a:r>
              <a:rPr lang="vi-VN" sz="2400" err="1"/>
              <a:t>dụng</a:t>
            </a:r>
            <a:r>
              <a:rPr lang="vi-VN" sz="2400"/>
              <a:t> </a:t>
            </a:r>
            <a:r>
              <a:rPr lang="vi-VN" sz="2400" err="1"/>
              <a:t>thực</a:t>
            </a:r>
            <a:r>
              <a:rPr lang="vi-VN" sz="2400"/>
              <a:t> </a:t>
            </a:r>
            <a:r>
              <a:rPr lang="vi-VN" sz="2400" err="1"/>
              <a:t>tế</a:t>
            </a:r>
            <a:r>
              <a:rPr lang="vi-VN" sz="2400"/>
              <a:t> </a:t>
            </a:r>
            <a:r>
              <a:rPr lang="vi-VN" sz="2400" err="1"/>
              <a:t>và</a:t>
            </a:r>
            <a:r>
              <a:rPr lang="vi-VN" sz="2400"/>
              <a:t> </a:t>
            </a:r>
            <a:r>
              <a:rPr lang="vi-VN" sz="2400" err="1"/>
              <a:t>tiềm</a:t>
            </a:r>
            <a:r>
              <a:rPr lang="vi-VN" sz="2400"/>
              <a:t> năng</a:t>
            </a:r>
            <a:endParaRPr sz="240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DF1F92BC-5CE2-48F3-85DF-9C80167E1F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05BD1090-5107-4631-B7CF-35C642C74DE8}"/>
              </a:ext>
            </a:extLst>
          </p:cNvPr>
          <p:cNvSpPr txBox="1"/>
          <p:nvPr/>
        </p:nvSpPr>
        <p:spPr>
          <a:xfrm>
            <a:off x="834829" y="1018482"/>
            <a:ext cx="6883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latin typeface="Calibri "/>
              </a:rPr>
              <a:t>   4. </a:t>
            </a:r>
            <a:r>
              <a:rPr lang="vi-VN" b="1" err="1">
                <a:latin typeface="Calibri "/>
              </a:rPr>
              <a:t>Hệ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thống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điều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khiền</a:t>
            </a:r>
            <a:r>
              <a:rPr lang="vi-VN" b="1">
                <a:latin typeface="Calibri "/>
              </a:rPr>
              <a:t> thông minh 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87EA6EA-B5BA-4ED3-A471-141770BBE344}"/>
              </a:ext>
            </a:extLst>
          </p:cNvPr>
          <p:cNvSpPr txBox="1"/>
          <p:nvPr/>
        </p:nvSpPr>
        <p:spPr>
          <a:xfrm>
            <a:off x="914401" y="1572638"/>
            <a:ext cx="353654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err="1">
                <a:latin typeface="Calibri "/>
              </a:rPr>
              <a:t>Là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cầu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nối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giữ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người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dùng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và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thiết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bị</a:t>
            </a:r>
            <a:r>
              <a:rPr lang="vi-VN">
                <a:latin typeface="Calibri "/>
              </a:rPr>
              <a:t>,</a:t>
            </a:r>
          </a:p>
          <a:p>
            <a:r>
              <a:rPr lang="vi-VN">
                <a:latin typeface="Calibri "/>
              </a:rPr>
              <a:t>       </a:t>
            </a:r>
            <a:r>
              <a:rPr lang="vi-VN" err="1">
                <a:latin typeface="Calibri "/>
              </a:rPr>
              <a:t>giúp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người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dùng</a:t>
            </a:r>
            <a:r>
              <a:rPr lang="vi-VN">
                <a:latin typeface="Calibri "/>
              </a:rPr>
              <a:t> ra </a:t>
            </a:r>
            <a:r>
              <a:rPr lang="vi-VN" err="1">
                <a:latin typeface="Calibri "/>
              </a:rPr>
              <a:t>lệnh</a:t>
            </a:r>
            <a:r>
              <a:rPr lang="vi-VN">
                <a:latin typeface="Calibri "/>
              </a:rPr>
              <a:t> cho ngôi </a:t>
            </a:r>
            <a:r>
              <a:rPr lang="vi-VN" err="1">
                <a:latin typeface="Calibri "/>
              </a:rPr>
              <a:t>nhà</a:t>
            </a:r>
            <a:endParaRPr lang="vi-VN">
              <a:latin typeface="Calibri 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vi-VN">
              <a:latin typeface="Calibri 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err="1">
                <a:latin typeface="Calibri "/>
              </a:rPr>
              <a:t>Thiết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bị</a:t>
            </a:r>
            <a:r>
              <a:rPr lang="vi-VN">
                <a:latin typeface="Calibri "/>
              </a:rPr>
              <a:t> giao </a:t>
            </a:r>
            <a:r>
              <a:rPr lang="vi-VN" err="1">
                <a:latin typeface="Calibri "/>
              </a:rPr>
              <a:t>tiếp</a:t>
            </a:r>
            <a:r>
              <a:rPr lang="vi-VN">
                <a:latin typeface="Calibri "/>
              </a:rPr>
              <a:t> thông qua </a:t>
            </a:r>
            <a:r>
              <a:rPr lang="vi-VN" err="1">
                <a:latin typeface="Calibri "/>
              </a:rPr>
              <a:t>kết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nối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có</a:t>
            </a:r>
            <a:r>
              <a:rPr lang="vi-VN">
                <a:latin typeface="Calibri "/>
              </a:rPr>
              <a:t> </a:t>
            </a:r>
          </a:p>
          <a:p>
            <a:r>
              <a:rPr lang="vi-VN">
                <a:latin typeface="Calibri "/>
              </a:rPr>
              <a:t>        dây </a:t>
            </a:r>
            <a:r>
              <a:rPr lang="vi-VN" err="1">
                <a:latin typeface="Calibri "/>
              </a:rPr>
              <a:t>hoặc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kết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nối</a:t>
            </a:r>
            <a:r>
              <a:rPr lang="vi-VN">
                <a:latin typeface="Calibri "/>
              </a:rPr>
              <a:t> không dây như: </a:t>
            </a:r>
            <a:r>
              <a:rPr lang="vi-VN" err="1">
                <a:latin typeface="Calibri "/>
              </a:rPr>
              <a:t>wifi</a:t>
            </a:r>
            <a:r>
              <a:rPr lang="vi-VN">
                <a:latin typeface="Calibri "/>
              </a:rPr>
              <a:t>,</a:t>
            </a:r>
          </a:p>
          <a:p>
            <a:r>
              <a:rPr lang="vi-VN">
                <a:latin typeface="Calibri "/>
              </a:rPr>
              <a:t>        4G (sau </a:t>
            </a:r>
            <a:r>
              <a:rPr lang="vi-VN" err="1">
                <a:latin typeface="Calibri "/>
              </a:rPr>
              <a:t>này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là</a:t>
            </a:r>
            <a:r>
              <a:rPr lang="vi-VN">
                <a:latin typeface="Calibri "/>
              </a:rPr>
              <a:t> 5G), </a:t>
            </a:r>
            <a:r>
              <a:rPr lang="vi-VN" err="1">
                <a:latin typeface="Calibri "/>
              </a:rPr>
              <a:t>bluetooth</a:t>
            </a:r>
            <a:r>
              <a:rPr lang="vi-VN">
                <a:latin typeface="Calibri "/>
              </a:rPr>
              <a:t>, </a:t>
            </a:r>
            <a:r>
              <a:rPr lang="vi-VN" err="1">
                <a:latin typeface="Calibri "/>
              </a:rPr>
              <a:t>zigbee</a:t>
            </a:r>
            <a:r>
              <a:rPr lang="vi-VN">
                <a:latin typeface="Calibri "/>
              </a:rPr>
              <a:t>,…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vi-VN">
              <a:latin typeface="Calibri 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err="1">
                <a:latin typeface="Calibri "/>
              </a:rPr>
              <a:t>Người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dùng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có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thể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điều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khiển</a:t>
            </a:r>
            <a:r>
              <a:rPr lang="vi-VN">
                <a:latin typeface="Calibri "/>
              </a:rPr>
              <a:t> thông qua:</a:t>
            </a:r>
          </a:p>
          <a:p>
            <a:r>
              <a:rPr lang="vi-VN">
                <a:latin typeface="Calibri "/>
              </a:rPr>
              <a:t>       </a:t>
            </a:r>
            <a:r>
              <a:rPr lang="vi-VN" err="1">
                <a:latin typeface="Calibri "/>
              </a:rPr>
              <a:t>điện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thoại</a:t>
            </a:r>
            <a:r>
              <a:rPr lang="vi-VN">
                <a:latin typeface="Calibri "/>
              </a:rPr>
              <a:t> thông minh, </a:t>
            </a:r>
            <a:r>
              <a:rPr lang="vi-VN" err="1">
                <a:latin typeface="Calibri "/>
              </a:rPr>
              <a:t>giọng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nói</a:t>
            </a:r>
            <a:r>
              <a:rPr lang="vi-VN">
                <a:latin typeface="Calibri "/>
              </a:rPr>
              <a:t>, </a:t>
            </a:r>
            <a:r>
              <a:rPr lang="vi-VN" err="1">
                <a:latin typeface="Calibri "/>
              </a:rPr>
              <a:t>cử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chỉ</a:t>
            </a:r>
            <a:r>
              <a:rPr lang="vi-VN">
                <a:latin typeface="Calibri "/>
              </a:rPr>
              <a:t>,…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vi-VN">
              <a:latin typeface="Calibri 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err="1">
                <a:latin typeface="Calibri "/>
              </a:rPr>
              <a:t>Bạn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dễ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dàng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điều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chỉnh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các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thiết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bị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mọi</a:t>
            </a:r>
            <a:endParaRPr lang="vi-VN">
              <a:latin typeface="Calibri "/>
            </a:endParaRPr>
          </a:p>
          <a:p>
            <a:r>
              <a:rPr lang="vi-VN">
                <a:latin typeface="Calibri "/>
              </a:rPr>
              <a:t>        </a:t>
            </a:r>
            <a:r>
              <a:rPr lang="vi-VN" err="1">
                <a:latin typeface="Calibri "/>
              </a:rPr>
              <a:t>lúc</a:t>
            </a:r>
            <a:r>
              <a:rPr lang="vi-VN">
                <a:latin typeface="Calibri "/>
              </a:rPr>
              <a:t>, </a:t>
            </a:r>
            <a:r>
              <a:rPr lang="vi-VN" err="1">
                <a:latin typeface="Calibri "/>
              </a:rPr>
              <a:t>mọi</a:t>
            </a:r>
            <a:r>
              <a:rPr lang="vi-VN">
                <a:latin typeface="Calibri "/>
              </a:rPr>
              <a:t> nơi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0AC90AE0-D674-4476-9722-4BB7641E50AD}"/>
              </a:ext>
            </a:extLst>
          </p:cNvPr>
          <p:cNvSpPr txBox="1"/>
          <p:nvPr/>
        </p:nvSpPr>
        <p:spPr>
          <a:xfrm>
            <a:off x="5779605" y="4250294"/>
            <a:ext cx="2528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i="1" err="1">
                <a:latin typeface="Calibri "/>
              </a:rPr>
              <a:t>Hệ</a:t>
            </a:r>
            <a:r>
              <a:rPr lang="vi-VN" i="1">
                <a:latin typeface="Calibri "/>
              </a:rPr>
              <a:t> </a:t>
            </a:r>
            <a:r>
              <a:rPr lang="vi-VN" i="1" err="1">
                <a:latin typeface="Calibri "/>
              </a:rPr>
              <a:t>thống</a:t>
            </a:r>
            <a:r>
              <a:rPr lang="vi-VN" i="1">
                <a:latin typeface="Calibri "/>
              </a:rPr>
              <a:t> </a:t>
            </a:r>
            <a:r>
              <a:rPr lang="vi-VN" i="1" err="1">
                <a:latin typeface="Calibri "/>
              </a:rPr>
              <a:t>điều</a:t>
            </a:r>
            <a:r>
              <a:rPr lang="vi-VN" i="1">
                <a:latin typeface="Calibri "/>
              </a:rPr>
              <a:t> </a:t>
            </a:r>
            <a:r>
              <a:rPr lang="vi-VN" i="1" err="1">
                <a:latin typeface="Calibri "/>
              </a:rPr>
              <a:t>khiển</a:t>
            </a:r>
            <a:r>
              <a:rPr lang="vi-VN" i="1">
                <a:latin typeface="Calibri "/>
              </a:rPr>
              <a:t> thông minh</a:t>
            </a:r>
            <a:endParaRPr lang="en-US" i="1">
              <a:latin typeface="Calibri "/>
            </a:endParaRPr>
          </a:p>
        </p:txBody>
      </p:sp>
      <p:pic>
        <p:nvPicPr>
          <p:cNvPr id="5122" name="Picture 2" descr="Mô hình nhà thông minh - Trải nghiệm ngay mô hình online của Vintelihome">
            <a:extLst>
              <a:ext uri="{FF2B5EF4-FFF2-40B4-BE49-F238E27FC236}">
                <a16:creationId xmlns:a16="http://schemas.microsoft.com/office/drawing/2014/main" id="{27B94A3A-F5E2-403C-9505-D905369C1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88" y="1172370"/>
            <a:ext cx="4325581" cy="306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80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E1B33F4D-4F45-4D87-87C8-CE3A7D8811BB}"/>
              </a:ext>
            </a:extLst>
          </p:cNvPr>
          <p:cNvSpPr txBox="1"/>
          <p:nvPr/>
        </p:nvSpPr>
        <p:spPr>
          <a:xfrm>
            <a:off x="834829" y="1018482"/>
            <a:ext cx="6883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latin typeface="Calibri "/>
              </a:rPr>
              <a:t>  5. </a:t>
            </a:r>
            <a:r>
              <a:rPr lang="vi-VN" b="1" err="1">
                <a:latin typeface="Calibri "/>
              </a:rPr>
              <a:t>Một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số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giải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pháp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khác</a:t>
            </a:r>
            <a:endParaRPr lang="vi-VN" b="1">
              <a:latin typeface="Calibri 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58EE2F95-FE9D-4937-BAFE-9D8289F384D9}"/>
              </a:ext>
            </a:extLst>
          </p:cNvPr>
          <p:cNvSpPr txBox="1"/>
          <p:nvPr/>
        </p:nvSpPr>
        <p:spPr>
          <a:xfrm>
            <a:off x="6675558" y="3871979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i="1" err="1">
                <a:latin typeface="Calibri "/>
              </a:rPr>
              <a:t>Cổng</a:t>
            </a:r>
            <a:r>
              <a:rPr lang="vi-VN" i="1">
                <a:latin typeface="Calibri "/>
              </a:rPr>
              <a:t> </a:t>
            </a:r>
            <a:r>
              <a:rPr lang="vi-VN" i="1" err="1">
                <a:latin typeface="Calibri "/>
              </a:rPr>
              <a:t>tự</a:t>
            </a:r>
            <a:r>
              <a:rPr lang="vi-VN" i="1">
                <a:latin typeface="Calibri "/>
              </a:rPr>
              <a:t> </a:t>
            </a:r>
            <a:r>
              <a:rPr lang="vi-VN" i="1" err="1">
                <a:latin typeface="Calibri "/>
              </a:rPr>
              <a:t>động</a:t>
            </a:r>
            <a:endParaRPr lang="en-US" i="1">
              <a:latin typeface="Calibri "/>
            </a:endParaRPr>
          </a:p>
        </p:txBody>
      </p:sp>
      <p:pic>
        <p:nvPicPr>
          <p:cNvPr id="1030" name="Picture 6" descr="Hệ thống tưới cây tự động trong mô hình nhà thông minh">
            <a:extLst>
              <a:ext uri="{FF2B5EF4-FFF2-40B4-BE49-F238E27FC236}">
                <a16:creationId xmlns:a16="http://schemas.microsoft.com/office/drawing/2014/main" id="{BA3FDA5B-19DB-4567-BE53-B39A41F42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215"/>
          <a:stretch/>
        </p:blipFill>
        <p:spPr bwMode="auto">
          <a:xfrm>
            <a:off x="466909" y="1704443"/>
            <a:ext cx="2672978" cy="210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op 7 Khóa Cửa Thông Minh Của PHGlock Tốt Nhất 2021">
            <a:extLst>
              <a:ext uri="{FF2B5EF4-FFF2-40B4-BE49-F238E27FC236}">
                <a16:creationId xmlns:a16="http://schemas.microsoft.com/office/drawing/2014/main" id="{04EA7A98-F8F9-48F9-B8A2-76ADE52C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56" y="1704443"/>
            <a:ext cx="2112799" cy="211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ì sao phải chọn cửa cổng tự động thông minh giá rẻ">
            <a:extLst>
              <a:ext uri="{FF2B5EF4-FFF2-40B4-BE49-F238E27FC236}">
                <a16:creationId xmlns:a16="http://schemas.microsoft.com/office/drawing/2014/main" id="{11C968E3-94C3-4973-A693-816EDF17D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824" y="1704443"/>
            <a:ext cx="3340394" cy="211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B908ADB3-00EE-48E1-B8F7-2378BD95EAE5}"/>
              </a:ext>
            </a:extLst>
          </p:cNvPr>
          <p:cNvSpPr txBox="1"/>
          <p:nvPr/>
        </p:nvSpPr>
        <p:spPr>
          <a:xfrm>
            <a:off x="3648549" y="3871980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i="1" err="1">
                <a:latin typeface="Calibri "/>
              </a:rPr>
              <a:t>Khóa</a:t>
            </a:r>
            <a:r>
              <a:rPr lang="vi-VN" i="1">
                <a:latin typeface="Calibri "/>
              </a:rPr>
              <a:t> thông minh</a:t>
            </a:r>
            <a:endParaRPr lang="en-US" i="1">
              <a:latin typeface="Calibri 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7EE9081-3D98-43C0-AA07-81994623F3B8}"/>
              </a:ext>
            </a:extLst>
          </p:cNvPr>
          <p:cNvSpPr txBox="1"/>
          <p:nvPr/>
        </p:nvSpPr>
        <p:spPr>
          <a:xfrm>
            <a:off x="1230965" y="38764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i="1" err="1">
                <a:latin typeface="Calibri "/>
              </a:rPr>
              <a:t>Tưới</a:t>
            </a:r>
            <a:r>
              <a:rPr lang="vi-VN" i="1">
                <a:latin typeface="Calibri "/>
              </a:rPr>
              <a:t> </a:t>
            </a:r>
            <a:r>
              <a:rPr lang="vi-VN" i="1" err="1">
                <a:latin typeface="Calibri "/>
              </a:rPr>
              <a:t>tự</a:t>
            </a:r>
            <a:r>
              <a:rPr lang="vi-VN" i="1">
                <a:latin typeface="Calibri "/>
              </a:rPr>
              <a:t> </a:t>
            </a:r>
            <a:r>
              <a:rPr lang="vi-VN" i="1" err="1">
                <a:latin typeface="Calibri "/>
              </a:rPr>
              <a:t>động</a:t>
            </a:r>
            <a:endParaRPr lang="en-US" i="1">
              <a:latin typeface="Calibri "/>
            </a:endParaRPr>
          </a:p>
        </p:txBody>
      </p:sp>
      <p:sp>
        <p:nvSpPr>
          <p:cNvPr id="13" name="Google Shape;167;p23">
            <a:extLst>
              <a:ext uri="{FF2B5EF4-FFF2-40B4-BE49-F238E27FC236}">
                <a16:creationId xmlns:a16="http://schemas.microsoft.com/office/drawing/2014/main" id="{CED2AEDD-9894-4379-B821-8CEADECD247B}"/>
              </a:ext>
            </a:extLst>
          </p:cNvPr>
          <p:cNvSpPr txBox="1">
            <a:spLocks/>
          </p:cNvSpPr>
          <p:nvPr/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vi-VN" sz="2400" b="0"/>
              <a:t>2.3. </a:t>
            </a:r>
            <a:r>
              <a:rPr lang="vi-VN" sz="2400" b="0" err="1"/>
              <a:t>Ứng</a:t>
            </a:r>
            <a:r>
              <a:rPr lang="vi-VN" sz="2400" b="0"/>
              <a:t> </a:t>
            </a:r>
            <a:r>
              <a:rPr lang="vi-VN" sz="2400" b="0" err="1"/>
              <a:t>dụng</a:t>
            </a:r>
            <a:r>
              <a:rPr lang="vi-VN" sz="2400" b="0"/>
              <a:t> </a:t>
            </a:r>
            <a:r>
              <a:rPr lang="vi-VN" sz="2400" b="0" err="1"/>
              <a:t>thực</a:t>
            </a:r>
            <a:r>
              <a:rPr lang="vi-VN" sz="2400" b="0"/>
              <a:t> </a:t>
            </a:r>
            <a:r>
              <a:rPr lang="vi-VN" sz="2400" b="0" err="1"/>
              <a:t>tế</a:t>
            </a:r>
            <a:r>
              <a:rPr lang="vi-VN" sz="2400" b="0"/>
              <a:t> </a:t>
            </a:r>
            <a:r>
              <a:rPr lang="vi-VN" sz="2400" b="0" err="1"/>
              <a:t>và</a:t>
            </a:r>
            <a:r>
              <a:rPr lang="vi-VN" sz="2400" b="0"/>
              <a:t> </a:t>
            </a:r>
            <a:r>
              <a:rPr lang="vi-VN" sz="2400" b="0" err="1"/>
              <a:t>tiềm</a:t>
            </a:r>
            <a:r>
              <a:rPr lang="vi-VN" sz="2400" b="0"/>
              <a:t> năng</a:t>
            </a:r>
          </a:p>
        </p:txBody>
      </p:sp>
      <p:pic>
        <p:nvPicPr>
          <p:cNvPr id="3076" name="Picture 4" descr="Giải pháp tưới cây tự động thông minh cho ngôi nhà tiện nghi">
            <a:extLst>
              <a:ext uri="{FF2B5EF4-FFF2-40B4-BE49-F238E27FC236}">
                <a16:creationId xmlns:a16="http://schemas.microsoft.com/office/drawing/2014/main" id="{32D96778-1866-4E35-9C24-45E45782A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6" r="5456"/>
          <a:stretch/>
        </p:blipFill>
        <p:spPr bwMode="auto">
          <a:xfrm>
            <a:off x="466908" y="1704443"/>
            <a:ext cx="2672978" cy="210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op 10 khóa cửa điện tử thông minh an toàn nhất thế giới - SevenQ">
            <a:extLst>
              <a:ext uri="{FF2B5EF4-FFF2-40B4-BE49-F238E27FC236}">
                <a16:creationId xmlns:a16="http://schemas.microsoft.com/office/drawing/2014/main" id="{E0F3797D-3F16-4B9E-88BF-0D154E034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55" y="1712347"/>
            <a:ext cx="2122631" cy="212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ửa cổng tự động 4 cánh cửa tại Vũng Tàu giá 18 triệu - Công Ty TNHH Minh  Khải Group">
            <a:extLst>
              <a:ext uri="{FF2B5EF4-FFF2-40B4-BE49-F238E27FC236}">
                <a16:creationId xmlns:a16="http://schemas.microsoft.com/office/drawing/2014/main" id="{5F3979FD-0AB0-4947-A8B1-4E0585CFE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9"/>
          <a:stretch/>
        </p:blipFill>
        <p:spPr bwMode="auto">
          <a:xfrm>
            <a:off x="5593824" y="1712347"/>
            <a:ext cx="3340394" cy="212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3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CD38A905-7CE6-4741-85DF-5EB7383E2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793" y="1051153"/>
            <a:ext cx="4513489" cy="4095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21B474-034A-4992-BDEA-D3CB8391D87E}"/>
              </a:ext>
            </a:extLst>
          </p:cNvPr>
          <p:cNvSpPr txBox="1"/>
          <p:nvPr/>
        </p:nvSpPr>
        <p:spPr>
          <a:xfrm>
            <a:off x="3254829" y="-65722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3554D-3F7D-41F5-B13E-7DB1D064638D}"/>
              </a:ext>
            </a:extLst>
          </p:cNvPr>
          <p:cNvSpPr txBox="1"/>
          <p:nvPr/>
        </p:nvSpPr>
        <p:spPr>
          <a:xfrm>
            <a:off x="3343275" y="-158251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25DFAF-B752-41C9-96EF-604352D3125B}"/>
              </a:ext>
            </a:extLst>
          </p:cNvPr>
          <p:cNvSpPr txBox="1"/>
          <p:nvPr/>
        </p:nvSpPr>
        <p:spPr>
          <a:xfrm>
            <a:off x="-225799" y="268061"/>
            <a:ext cx="384810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chemeClr val="accent1"/>
                </a:solidFill>
                <a:latin typeface="Roboto Slab"/>
                <a:ea typeface="Roboto Slab"/>
                <a:cs typeface="Calibri"/>
              </a:rPr>
              <a:t>1. </a:t>
            </a:r>
            <a:r>
              <a:rPr lang="en-US" sz="2400" err="1">
                <a:solidFill>
                  <a:schemeClr val="accent1"/>
                </a:solidFill>
                <a:latin typeface="Roboto Slab"/>
                <a:ea typeface="Roboto Slab"/>
                <a:cs typeface="Calibri"/>
              </a:rPr>
              <a:t>Đặt</a:t>
            </a:r>
            <a:r>
              <a:rPr lang="en-US" sz="2400">
                <a:solidFill>
                  <a:schemeClr val="accent1"/>
                </a:solidFill>
                <a:latin typeface="Roboto Slab"/>
                <a:ea typeface="Roboto Slab"/>
                <a:cs typeface="Calibri"/>
              </a:rPr>
              <a:t> </a:t>
            </a:r>
            <a:r>
              <a:rPr lang="en-US" sz="2400" err="1">
                <a:solidFill>
                  <a:schemeClr val="accent1"/>
                </a:solidFill>
                <a:latin typeface="Roboto Slab"/>
                <a:ea typeface="Roboto Slab"/>
                <a:cs typeface="Calibri"/>
              </a:rPr>
              <a:t>vấn</a:t>
            </a:r>
            <a:r>
              <a:rPr lang="en-US" sz="2400">
                <a:solidFill>
                  <a:schemeClr val="accent1"/>
                </a:solidFill>
                <a:latin typeface="Roboto Slab"/>
                <a:ea typeface="Roboto Slab"/>
                <a:cs typeface="Calibri"/>
              </a:rPr>
              <a:t> </a:t>
            </a:r>
            <a:r>
              <a:rPr lang="en-US" sz="2400" err="1">
                <a:solidFill>
                  <a:schemeClr val="accent1"/>
                </a:solidFill>
                <a:latin typeface="Roboto Slab"/>
                <a:ea typeface="Roboto Slab"/>
                <a:cs typeface="Calibri"/>
              </a:rPr>
              <a:t>đề</a:t>
            </a:r>
            <a:endParaRPr lang="en-US" sz="2400">
              <a:solidFill>
                <a:schemeClr val="accent1"/>
              </a:solidFill>
              <a:latin typeface="Roboto Slab"/>
              <a:ea typeface="Roboto Slab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385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E1B33F4D-4F45-4D87-87C8-CE3A7D8811BB}"/>
              </a:ext>
            </a:extLst>
          </p:cNvPr>
          <p:cNvSpPr txBox="1"/>
          <p:nvPr/>
        </p:nvSpPr>
        <p:spPr>
          <a:xfrm>
            <a:off x="834829" y="1018482"/>
            <a:ext cx="6883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latin typeface="Calibri "/>
              </a:rPr>
              <a:t>  5. </a:t>
            </a:r>
            <a:r>
              <a:rPr lang="vi-VN" b="1" err="1">
                <a:latin typeface="Calibri "/>
              </a:rPr>
              <a:t>Một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số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giải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pháp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khác</a:t>
            </a:r>
            <a:endParaRPr lang="vi-VN" b="1">
              <a:latin typeface="Calibri 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58EE2F95-FE9D-4937-BAFE-9D8289F384D9}"/>
              </a:ext>
            </a:extLst>
          </p:cNvPr>
          <p:cNvSpPr txBox="1"/>
          <p:nvPr/>
        </p:nvSpPr>
        <p:spPr>
          <a:xfrm>
            <a:off x="5855448" y="3971128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i="1">
                <a:latin typeface="Calibri "/>
              </a:rPr>
              <a:t>Gương thông minh</a:t>
            </a:r>
            <a:endParaRPr lang="en-US" i="1">
              <a:latin typeface="Calibri "/>
            </a:endParaRPr>
          </a:p>
        </p:txBody>
      </p:sp>
      <p:pic>
        <p:nvPicPr>
          <p:cNvPr id="1026" name="Picture 2" descr="Combo hệ thống Internet Google Home + Google Wifi giá chỉ còn $358 - Gu  Công Nghệ">
            <a:extLst>
              <a:ext uri="{FF2B5EF4-FFF2-40B4-BE49-F238E27FC236}">
                <a16:creationId xmlns:a16="http://schemas.microsoft.com/office/drawing/2014/main" id="{8E96BBE1-3DC0-4AC0-ACD2-2B3ED9AD0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2"/>
          <a:stretch/>
        </p:blipFill>
        <p:spPr bwMode="auto">
          <a:xfrm>
            <a:off x="941293" y="1600270"/>
            <a:ext cx="3914597" cy="229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ướng dẫn làm một chiếc gương thông minh bằng Raspberry Pi cực kỳ đơn giản  – Lớp học vui">
            <a:extLst>
              <a:ext uri="{FF2B5EF4-FFF2-40B4-BE49-F238E27FC236}">
                <a16:creationId xmlns:a16="http://schemas.microsoft.com/office/drawing/2014/main" id="{D5680D0D-D1D4-405F-BD3E-7F20E5789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29" y="1600270"/>
            <a:ext cx="3441104" cy="229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34C321B-185A-48C1-B8E3-3E050AC28862}"/>
              </a:ext>
            </a:extLst>
          </p:cNvPr>
          <p:cNvSpPr txBox="1"/>
          <p:nvPr/>
        </p:nvSpPr>
        <p:spPr>
          <a:xfrm>
            <a:off x="2221162" y="3971129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i="1" err="1">
                <a:latin typeface="Calibri "/>
              </a:rPr>
              <a:t>Trợ</a:t>
            </a:r>
            <a:r>
              <a:rPr lang="vi-VN" i="1">
                <a:latin typeface="Calibri "/>
              </a:rPr>
              <a:t> </a:t>
            </a:r>
            <a:r>
              <a:rPr lang="vi-VN" i="1" err="1">
                <a:latin typeface="Calibri "/>
              </a:rPr>
              <a:t>lý</a:t>
            </a:r>
            <a:r>
              <a:rPr lang="vi-VN" i="1">
                <a:latin typeface="Calibri "/>
              </a:rPr>
              <a:t> </a:t>
            </a:r>
            <a:r>
              <a:rPr lang="vi-VN" i="1" err="1">
                <a:latin typeface="Calibri "/>
              </a:rPr>
              <a:t>ảo</a:t>
            </a:r>
            <a:r>
              <a:rPr lang="vi-VN" i="1">
                <a:latin typeface="Calibri "/>
              </a:rPr>
              <a:t> </a:t>
            </a:r>
            <a:r>
              <a:rPr lang="vi-VN" i="1" err="1">
                <a:latin typeface="Calibri "/>
              </a:rPr>
              <a:t>google</a:t>
            </a:r>
            <a:endParaRPr lang="en-US" i="1">
              <a:latin typeface="Calibri "/>
            </a:endParaRPr>
          </a:p>
        </p:txBody>
      </p:sp>
      <p:sp>
        <p:nvSpPr>
          <p:cNvPr id="9" name="Google Shape;167;p23">
            <a:extLst>
              <a:ext uri="{FF2B5EF4-FFF2-40B4-BE49-F238E27FC236}">
                <a16:creationId xmlns:a16="http://schemas.microsoft.com/office/drawing/2014/main" id="{53C7A3EF-3DC5-4BCB-B8D5-8B7304DEDBF1}"/>
              </a:ext>
            </a:extLst>
          </p:cNvPr>
          <p:cNvSpPr txBox="1">
            <a:spLocks/>
          </p:cNvSpPr>
          <p:nvPr/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vi-VN" sz="2400" b="0"/>
              <a:t>2.3. </a:t>
            </a:r>
            <a:r>
              <a:rPr lang="vi-VN" sz="2400" b="0" err="1"/>
              <a:t>Ứng</a:t>
            </a:r>
            <a:r>
              <a:rPr lang="vi-VN" sz="2400" b="0"/>
              <a:t> </a:t>
            </a:r>
            <a:r>
              <a:rPr lang="vi-VN" sz="2400" b="0" err="1"/>
              <a:t>dụng</a:t>
            </a:r>
            <a:r>
              <a:rPr lang="vi-VN" sz="2400" b="0"/>
              <a:t> </a:t>
            </a:r>
            <a:r>
              <a:rPr lang="vi-VN" sz="2400" b="0" err="1"/>
              <a:t>thực</a:t>
            </a:r>
            <a:r>
              <a:rPr lang="vi-VN" sz="2400" b="0"/>
              <a:t> </a:t>
            </a:r>
            <a:r>
              <a:rPr lang="vi-VN" sz="2400" b="0" err="1"/>
              <a:t>tế</a:t>
            </a:r>
            <a:r>
              <a:rPr lang="vi-VN" sz="2400" b="0"/>
              <a:t> </a:t>
            </a:r>
            <a:r>
              <a:rPr lang="vi-VN" sz="2400" b="0" err="1"/>
              <a:t>và</a:t>
            </a:r>
            <a:r>
              <a:rPr lang="vi-VN" sz="2400" b="0"/>
              <a:t> </a:t>
            </a:r>
            <a:r>
              <a:rPr lang="vi-VN" sz="2400" b="0" err="1"/>
              <a:t>tiềm</a:t>
            </a:r>
            <a:r>
              <a:rPr lang="vi-VN" sz="2400" b="0"/>
              <a:t> năng</a:t>
            </a:r>
          </a:p>
        </p:txBody>
      </p:sp>
      <p:pic>
        <p:nvPicPr>
          <p:cNvPr id="2050" name="Picture 2" descr="Chiếc cốc đổi màu 1.600 năm tuổi mở đường cho công nghệ 3D mới :: Ma Phương  :: Tinh Hoa Đông Phương">
            <a:extLst>
              <a:ext uri="{FF2B5EF4-FFF2-40B4-BE49-F238E27FC236}">
                <a16:creationId xmlns:a16="http://schemas.microsoft.com/office/drawing/2014/main" id="{DF61C2A4-7D89-421E-BDF8-DC3A786A68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90"/>
          <a:stretch/>
        </p:blipFill>
        <p:spPr bwMode="auto">
          <a:xfrm>
            <a:off x="941293" y="1559579"/>
            <a:ext cx="3914597" cy="233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ương thông minh - thiết bị cho tương lai - Có video và hình ảnh Demo">
            <a:extLst>
              <a:ext uri="{FF2B5EF4-FFF2-40B4-BE49-F238E27FC236}">
                <a16:creationId xmlns:a16="http://schemas.microsoft.com/office/drawing/2014/main" id="{59056325-168B-444F-9453-06E456818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6"/>
          <a:stretch/>
        </p:blipFill>
        <p:spPr bwMode="auto">
          <a:xfrm>
            <a:off x="4921329" y="1559580"/>
            <a:ext cx="3644602" cy="233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28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E1B33F4D-4F45-4D87-87C8-CE3A7D8811BB}"/>
              </a:ext>
            </a:extLst>
          </p:cNvPr>
          <p:cNvSpPr txBox="1"/>
          <p:nvPr/>
        </p:nvSpPr>
        <p:spPr>
          <a:xfrm>
            <a:off x="834829" y="1018482"/>
            <a:ext cx="6883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latin typeface="Calibri "/>
              </a:rPr>
              <a:t>  5. </a:t>
            </a:r>
            <a:r>
              <a:rPr lang="vi-VN" b="1" err="1">
                <a:latin typeface="Calibri "/>
              </a:rPr>
              <a:t>Một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số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giải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pháp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khác</a:t>
            </a:r>
            <a:endParaRPr lang="vi-VN" b="1">
              <a:latin typeface="Calibri 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58EE2F95-FE9D-4937-BAFE-9D8289F384D9}"/>
              </a:ext>
            </a:extLst>
          </p:cNvPr>
          <p:cNvSpPr txBox="1"/>
          <p:nvPr/>
        </p:nvSpPr>
        <p:spPr>
          <a:xfrm>
            <a:off x="1888408" y="3954301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i="1" err="1">
                <a:latin typeface="Calibri "/>
              </a:rPr>
              <a:t>Phòng</a:t>
            </a:r>
            <a:r>
              <a:rPr lang="vi-VN" i="1">
                <a:latin typeface="Calibri "/>
              </a:rPr>
              <a:t> </a:t>
            </a:r>
            <a:r>
              <a:rPr lang="vi-VN" i="1" err="1">
                <a:latin typeface="Calibri "/>
              </a:rPr>
              <a:t>ngủ</a:t>
            </a:r>
            <a:r>
              <a:rPr lang="vi-VN" i="1">
                <a:latin typeface="Calibri "/>
              </a:rPr>
              <a:t> thông minh</a:t>
            </a:r>
            <a:endParaRPr lang="en-US" i="1">
              <a:latin typeface="Calibri "/>
            </a:endParaRPr>
          </a:p>
        </p:txBody>
      </p:sp>
      <p:pic>
        <p:nvPicPr>
          <p:cNvPr id="3" name="Hình ảnh 2" descr="Ảnh có chứa sàn, ghế sofa, trong nhà, phòng&#10;&#10;Mô tả được tạo tự động">
            <a:extLst>
              <a:ext uri="{FF2B5EF4-FFF2-40B4-BE49-F238E27FC236}">
                <a16:creationId xmlns:a16="http://schemas.microsoft.com/office/drawing/2014/main" id="{1745CBC4-D678-4EFD-8346-ECB4D8D26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03" y="1568543"/>
            <a:ext cx="3523410" cy="2311130"/>
          </a:xfrm>
          <a:prstGeom prst="rect">
            <a:avLst/>
          </a:prstGeom>
        </p:spPr>
      </p:pic>
      <p:pic>
        <p:nvPicPr>
          <p:cNvPr id="2050" name="Picture 2" descr="Sở Hữu [ THIẾT BỊ NHÀ TẮM TRỌN BỘ ] Giá Rẻ Và Tốt Nhất Tại Sơn Mỹ">
            <a:extLst>
              <a:ext uri="{FF2B5EF4-FFF2-40B4-BE49-F238E27FC236}">
                <a16:creationId xmlns:a16="http://schemas.microsoft.com/office/drawing/2014/main" id="{DB1104E2-A38A-4508-AB3A-1030763E5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98" y="1568543"/>
            <a:ext cx="3081507" cy="231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815155A2-A53B-4847-AF02-65F475D0568D}"/>
              </a:ext>
            </a:extLst>
          </p:cNvPr>
          <p:cNvSpPr txBox="1"/>
          <p:nvPr/>
        </p:nvSpPr>
        <p:spPr>
          <a:xfrm>
            <a:off x="5676029" y="3968068"/>
            <a:ext cx="19673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i="1" err="1">
                <a:latin typeface="Calibri "/>
              </a:rPr>
              <a:t>Phòng</a:t>
            </a:r>
            <a:r>
              <a:rPr lang="vi-VN" i="1">
                <a:latin typeface="Calibri "/>
              </a:rPr>
              <a:t> </a:t>
            </a:r>
            <a:r>
              <a:rPr lang="vi-VN" i="1" err="1">
                <a:latin typeface="Calibri "/>
              </a:rPr>
              <a:t>tắm</a:t>
            </a:r>
            <a:r>
              <a:rPr lang="vi-VN" i="1">
                <a:latin typeface="Calibri "/>
              </a:rPr>
              <a:t> thông minh</a:t>
            </a:r>
            <a:endParaRPr lang="en-US" i="1">
              <a:latin typeface="Calibri "/>
            </a:endParaRPr>
          </a:p>
        </p:txBody>
      </p:sp>
      <p:sp>
        <p:nvSpPr>
          <p:cNvPr id="12" name="Google Shape;167;p23">
            <a:extLst>
              <a:ext uri="{FF2B5EF4-FFF2-40B4-BE49-F238E27FC236}">
                <a16:creationId xmlns:a16="http://schemas.microsoft.com/office/drawing/2014/main" id="{EF59F7C4-B044-429F-A28E-F0B19C373F3F}"/>
              </a:ext>
            </a:extLst>
          </p:cNvPr>
          <p:cNvSpPr txBox="1">
            <a:spLocks/>
          </p:cNvSpPr>
          <p:nvPr/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vi-VN" sz="2400" b="0"/>
              <a:t>2.3. </a:t>
            </a:r>
            <a:r>
              <a:rPr lang="vi-VN" sz="2400" b="0" err="1"/>
              <a:t>Ứng</a:t>
            </a:r>
            <a:r>
              <a:rPr lang="vi-VN" sz="2400" b="0"/>
              <a:t> </a:t>
            </a:r>
            <a:r>
              <a:rPr lang="vi-VN" sz="2400" b="0" err="1"/>
              <a:t>dụng</a:t>
            </a:r>
            <a:r>
              <a:rPr lang="vi-VN" sz="2400" b="0"/>
              <a:t> </a:t>
            </a:r>
            <a:r>
              <a:rPr lang="vi-VN" sz="2400" b="0" err="1"/>
              <a:t>thực</a:t>
            </a:r>
            <a:r>
              <a:rPr lang="vi-VN" sz="2400" b="0"/>
              <a:t> </a:t>
            </a:r>
            <a:r>
              <a:rPr lang="vi-VN" sz="2400" b="0" err="1"/>
              <a:t>tế</a:t>
            </a:r>
            <a:r>
              <a:rPr lang="vi-VN" sz="2400" b="0"/>
              <a:t> </a:t>
            </a:r>
            <a:r>
              <a:rPr lang="vi-VN" sz="2400" b="0" err="1"/>
              <a:t>và</a:t>
            </a:r>
            <a:r>
              <a:rPr lang="vi-VN" sz="2400" b="0"/>
              <a:t> </a:t>
            </a:r>
            <a:r>
              <a:rPr lang="vi-VN" sz="2400" b="0" err="1"/>
              <a:t>tiềm</a:t>
            </a:r>
            <a:r>
              <a:rPr lang="vi-VN" sz="2400" b="0"/>
              <a:t> năng</a:t>
            </a:r>
          </a:p>
        </p:txBody>
      </p:sp>
      <p:pic>
        <p:nvPicPr>
          <p:cNvPr id="1026" name="Picture 2" descr="Để tivi trong phòng ngủ - Những điều nên biết về phong thủy phòng ngủ">
            <a:extLst>
              <a:ext uri="{FF2B5EF4-FFF2-40B4-BE49-F238E27FC236}">
                <a16:creationId xmlns:a16="http://schemas.microsoft.com/office/drawing/2014/main" id="{90CB1C17-5955-4ABA-AAF3-E5F702E3F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5"/>
          <a:stretch/>
        </p:blipFill>
        <p:spPr bwMode="auto">
          <a:xfrm>
            <a:off x="968203" y="1508949"/>
            <a:ext cx="3523410" cy="243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ệ để đồ phòng tắm thông minh OENON có nhả kem đánh răng tự động kèm cốc  hút từ tính Tặng 1 Móc Inox 304 - Kệ nhà tắm khác Nhãn hàng">
            <a:extLst>
              <a:ext uri="{FF2B5EF4-FFF2-40B4-BE49-F238E27FC236}">
                <a16:creationId xmlns:a16="http://schemas.microsoft.com/office/drawing/2014/main" id="{6692E54A-0846-440B-961E-62E192569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 b="939"/>
          <a:stretch/>
        </p:blipFill>
        <p:spPr bwMode="auto">
          <a:xfrm>
            <a:off x="5189297" y="1539416"/>
            <a:ext cx="3081507" cy="236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68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E1B33F4D-4F45-4D87-87C8-CE3A7D8811BB}"/>
              </a:ext>
            </a:extLst>
          </p:cNvPr>
          <p:cNvSpPr txBox="1"/>
          <p:nvPr/>
        </p:nvSpPr>
        <p:spPr>
          <a:xfrm>
            <a:off x="834829" y="1018482"/>
            <a:ext cx="6883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latin typeface="Calibri "/>
              </a:rPr>
              <a:t>  5. </a:t>
            </a:r>
            <a:r>
              <a:rPr lang="vi-VN" b="1" err="1">
                <a:latin typeface="Calibri "/>
              </a:rPr>
              <a:t>Một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số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giải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pháp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khác</a:t>
            </a:r>
            <a:endParaRPr lang="vi-VN" b="1">
              <a:latin typeface="Calibri 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58EE2F95-FE9D-4937-BAFE-9D8289F384D9}"/>
              </a:ext>
            </a:extLst>
          </p:cNvPr>
          <p:cNvSpPr txBox="1"/>
          <p:nvPr/>
        </p:nvSpPr>
        <p:spPr>
          <a:xfrm>
            <a:off x="4276720" y="4282601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i="1" dirty="0" err="1">
                <a:latin typeface="Calibri "/>
              </a:rPr>
              <a:t>Robot</a:t>
            </a:r>
            <a:r>
              <a:rPr lang="vi-VN" i="1" dirty="0">
                <a:latin typeface="Calibri "/>
              </a:rPr>
              <a:t> </a:t>
            </a:r>
            <a:r>
              <a:rPr lang="vi-VN" i="1" dirty="0" err="1">
                <a:latin typeface="Calibri "/>
              </a:rPr>
              <a:t>nội</a:t>
            </a:r>
            <a:r>
              <a:rPr lang="vi-VN" i="1" dirty="0">
                <a:latin typeface="Calibri "/>
              </a:rPr>
              <a:t> </a:t>
            </a:r>
            <a:r>
              <a:rPr lang="vi-VN" i="1" dirty="0" err="1">
                <a:latin typeface="Calibri "/>
              </a:rPr>
              <a:t>trợ</a:t>
            </a:r>
            <a:endParaRPr lang="en-US" i="1" dirty="0">
              <a:latin typeface="Calibri "/>
            </a:endParaRPr>
          </a:p>
        </p:txBody>
      </p:sp>
      <p:sp>
        <p:nvSpPr>
          <p:cNvPr id="12" name="Google Shape;167;p23">
            <a:extLst>
              <a:ext uri="{FF2B5EF4-FFF2-40B4-BE49-F238E27FC236}">
                <a16:creationId xmlns:a16="http://schemas.microsoft.com/office/drawing/2014/main" id="{EF59F7C4-B044-429F-A28E-F0B19C373F3F}"/>
              </a:ext>
            </a:extLst>
          </p:cNvPr>
          <p:cNvSpPr txBox="1">
            <a:spLocks/>
          </p:cNvSpPr>
          <p:nvPr/>
        </p:nvSpPr>
        <p:spPr>
          <a:xfrm>
            <a:off x="786150" y="225047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vi-VN" sz="2400" b="0" dirty="0"/>
              <a:t>2.3. </a:t>
            </a:r>
            <a:r>
              <a:rPr lang="vi-VN" sz="2400" b="0" dirty="0" err="1"/>
              <a:t>Ứng</a:t>
            </a:r>
            <a:r>
              <a:rPr lang="vi-VN" sz="2400" b="0" dirty="0"/>
              <a:t> </a:t>
            </a:r>
            <a:r>
              <a:rPr lang="vi-VN" sz="2400" b="0" dirty="0" err="1"/>
              <a:t>dụng</a:t>
            </a:r>
            <a:r>
              <a:rPr lang="vi-VN" sz="2400" b="0" dirty="0"/>
              <a:t> </a:t>
            </a:r>
            <a:r>
              <a:rPr lang="vi-VN" sz="2400" b="0" dirty="0" err="1"/>
              <a:t>thực</a:t>
            </a:r>
            <a:r>
              <a:rPr lang="vi-VN" sz="2400" b="0" dirty="0"/>
              <a:t> </a:t>
            </a:r>
            <a:r>
              <a:rPr lang="vi-VN" sz="2400" b="0" dirty="0" err="1"/>
              <a:t>tế</a:t>
            </a:r>
            <a:r>
              <a:rPr lang="vi-VN" sz="2400" b="0" dirty="0"/>
              <a:t> </a:t>
            </a:r>
            <a:r>
              <a:rPr lang="vi-VN" sz="2400" b="0" dirty="0" err="1"/>
              <a:t>và</a:t>
            </a:r>
            <a:r>
              <a:rPr lang="vi-VN" sz="2400" b="0" dirty="0"/>
              <a:t> </a:t>
            </a:r>
            <a:r>
              <a:rPr lang="vi-VN" sz="2400" b="0" dirty="0" err="1"/>
              <a:t>tiềm</a:t>
            </a:r>
            <a:r>
              <a:rPr lang="vi-VN" sz="2400" b="0" dirty="0"/>
              <a:t> năng</a:t>
            </a:r>
          </a:p>
        </p:txBody>
      </p:sp>
      <p:pic>
        <p:nvPicPr>
          <p:cNvPr id="2054" name="Picture 6" descr="Giải pháp &quot;chữa&quot; nhanh chóng một số sự cố của robot hút bụi">
            <a:extLst>
              <a:ext uri="{FF2B5EF4-FFF2-40B4-BE49-F238E27FC236}">
                <a16:creationId xmlns:a16="http://schemas.microsoft.com/office/drawing/2014/main" id="{FBD90DA5-54EF-412A-B921-21EECB548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2"/>
          <a:stretch/>
        </p:blipFill>
        <p:spPr bwMode="auto">
          <a:xfrm>
            <a:off x="867740" y="1619652"/>
            <a:ext cx="3816666" cy="241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Xem robot trổ tài nấu ăn như người thật | Báo Dân trí">
            <a:extLst>
              <a:ext uri="{FF2B5EF4-FFF2-40B4-BE49-F238E27FC236}">
                <a16:creationId xmlns:a16="http://schemas.microsoft.com/office/drawing/2014/main" id="{C8879804-5493-4A36-9CE7-2EB2FE0AD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83" y="1598874"/>
            <a:ext cx="3792718" cy="239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ồi nhỏ mê có 1 con robot để giúp việc nhà và chơi cùng,...">
            <a:extLst>
              <a:ext uri="{FF2B5EF4-FFF2-40B4-BE49-F238E27FC236}">
                <a16:creationId xmlns:a16="http://schemas.microsoft.com/office/drawing/2014/main" id="{D80A8BFC-AFB8-485E-8215-0321C58A3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83" y="1598874"/>
            <a:ext cx="3792718" cy="242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obot có thay thế được người giúp việc không - Công Ty Giúp Việc Nhà Uy Tín">
            <a:extLst>
              <a:ext uri="{FF2B5EF4-FFF2-40B4-BE49-F238E27FC236}">
                <a16:creationId xmlns:a16="http://schemas.microsoft.com/office/drawing/2014/main" id="{4B5230E7-2361-4D5F-89C5-93DA06365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6"/>
          <a:stretch/>
        </p:blipFill>
        <p:spPr bwMode="auto">
          <a:xfrm>
            <a:off x="867740" y="1598874"/>
            <a:ext cx="3948696" cy="242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40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33"/>
          <p:cNvGrpSpPr/>
          <p:nvPr/>
        </p:nvGrpSpPr>
        <p:grpSpPr>
          <a:xfrm>
            <a:off x="5739986" y="529223"/>
            <a:ext cx="883698" cy="4114933"/>
            <a:chOff x="3008050" y="423600"/>
            <a:chExt cx="1053025" cy="4903400"/>
          </a:xfrm>
        </p:grpSpPr>
        <p:sp>
          <p:nvSpPr>
            <p:cNvPr id="371" name="Google Shape;371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2E1CA55-7D44-476A-AE5A-34F4FDFF9D3A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pic>
        <p:nvPicPr>
          <p:cNvPr id="4" name="Hình ảnh 4" descr="Ảnh có chứa trong nhà, trần, sàn, tường&#10;&#10;Mô tả được tự động tạo">
            <a:extLst>
              <a:ext uri="{FF2B5EF4-FFF2-40B4-BE49-F238E27FC236}">
                <a16:creationId xmlns:a16="http://schemas.microsoft.com/office/drawing/2014/main" id="{BF51C396-59BA-40CE-BEA6-93FBF36E2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879" y="1453941"/>
            <a:ext cx="5881221" cy="3135848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D808698-109C-4C64-ABE5-925B4D884CD6}"/>
              </a:ext>
            </a:extLst>
          </p:cNvPr>
          <p:cNvSpPr txBox="1"/>
          <p:nvPr/>
        </p:nvSpPr>
        <p:spPr>
          <a:xfrm>
            <a:off x="1349375" y="139382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2BDD258-F621-446F-98B7-949AC298EACD}"/>
              </a:ext>
            </a:extLst>
          </p:cNvPr>
          <p:cNvSpPr txBox="1"/>
          <p:nvPr/>
        </p:nvSpPr>
        <p:spPr>
          <a:xfrm>
            <a:off x="3275123" y="461427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vi-VN" err="1">
                <a:latin typeface="Calibri" panose="020F0502020204030204" pitchFamily="34" charset="0"/>
                <a:cs typeface="Calibri" panose="020F0502020204030204" pitchFamily="34" charset="0"/>
              </a:rPr>
              <a:t>Tiện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latin typeface="Calibri" panose="020F0502020204030204" pitchFamily="34" charset="0"/>
                <a:cs typeface="Calibri" panose="020F0502020204030204" pitchFamily="34" charset="0"/>
              </a:rPr>
              <a:t>nghi,sang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latin typeface="Calibri" panose="020F0502020204030204" pitchFamily="34" charset="0"/>
                <a:cs typeface="Calibri" panose="020F0502020204030204" pitchFamily="34" charset="0"/>
              </a:rPr>
              <a:t>trọng</a:t>
            </a:r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55FFCFF5-49A6-44A1-AB82-132779946613}"/>
              </a:ext>
            </a:extLst>
          </p:cNvPr>
          <p:cNvSpPr txBox="1"/>
          <p:nvPr/>
        </p:nvSpPr>
        <p:spPr>
          <a:xfrm>
            <a:off x="834829" y="1018482"/>
            <a:ext cx="6883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latin typeface="Calibri "/>
              </a:rPr>
              <a:t>   1. </a:t>
            </a:r>
            <a:r>
              <a:rPr lang="vi-VN" b="1" err="1">
                <a:latin typeface="Calibri "/>
              </a:rPr>
              <a:t>Lợi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ích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của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nhà</a:t>
            </a:r>
            <a:r>
              <a:rPr lang="vi-VN" b="1">
                <a:latin typeface="Calibri "/>
              </a:rPr>
              <a:t> thông minh</a:t>
            </a:r>
          </a:p>
        </p:txBody>
      </p:sp>
      <p:sp>
        <p:nvSpPr>
          <p:cNvPr id="14" name="Google Shape;167;p23">
            <a:extLst>
              <a:ext uri="{FF2B5EF4-FFF2-40B4-BE49-F238E27FC236}">
                <a16:creationId xmlns:a16="http://schemas.microsoft.com/office/drawing/2014/main" id="{471E7CE5-89FA-4DBD-A545-BE43847DD812}"/>
              </a:ext>
            </a:extLst>
          </p:cNvPr>
          <p:cNvSpPr txBox="1">
            <a:spLocks/>
          </p:cNvSpPr>
          <p:nvPr/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vi-VN" sz="2400" b="0"/>
              <a:t>3. </a:t>
            </a:r>
            <a:r>
              <a:rPr lang="vi-VN" sz="2400" b="0" err="1"/>
              <a:t>Kết</a:t>
            </a:r>
            <a:r>
              <a:rPr lang="vi-VN" sz="2400" b="0"/>
              <a:t> </a:t>
            </a:r>
            <a:r>
              <a:rPr lang="vi-VN" sz="2400" b="0" err="1"/>
              <a:t>luận</a:t>
            </a:r>
            <a:endParaRPr lang="vi-VN" sz="24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757C5FB3-E1A8-4E2A-B66A-167C2B0A5FD4}"/>
              </a:ext>
            </a:extLst>
          </p:cNvPr>
          <p:cNvSpPr txBox="1"/>
          <p:nvPr/>
        </p:nvSpPr>
        <p:spPr>
          <a:xfrm>
            <a:off x="2473512" y="4659507"/>
            <a:ext cx="42980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vi-VN" err="1">
                <a:latin typeface="Calibri" panose="020F0502020204030204" pitchFamily="34" charset="0"/>
                <a:cs typeface="Calibri" panose="020F0502020204030204" pitchFamily="34" charset="0"/>
              </a:rPr>
              <a:t>Đảm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latin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vi-VN" err="1">
                <a:latin typeface="Calibri" panose="020F0502020204030204" pitchFamily="34" charset="0"/>
                <a:cs typeface="Calibri" panose="020F0502020204030204" pitchFamily="34" charset="0"/>
              </a:rPr>
              <a:t>ninh,an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latin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cho </a:t>
            </a:r>
            <a:r>
              <a:rPr lang="vi-VN" err="1">
                <a:latin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gia </a:t>
            </a:r>
            <a:r>
              <a:rPr lang="vi-VN" err="1">
                <a:latin typeface="Calibri" panose="020F0502020204030204" pitchFamily="34" charset="0"/>
                <a:cs typeface="Calibri" panose="020F0502020204030204" pitchFamily="34" charset="0"/>
              </a:rPr>
              <a:t>đình</a:t>
            </a:r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Hình ảnh 4" descr="Ảnh có chứa văn bản&#10;&#10;Mô tả được tự động tạo">
            <a:extLst>
              <a:ext uri="{FF2B5EF4-FFF2-40B4-BE49-F238E27FC236}">
                <a16:creationId xmlns:a16="http://schemas.microsoft.com/office/drawing/2014/main" id="{D033744A-7094-488B-899A-840919F76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495" y="1410392"/>
            <a:ext cx="6210861" cy="3164982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CEB26DC-3CEC-41D6-B0F5-526A91E89BA8}"/>
              </a:ext>
            </a:extLst>
          </p:cNvPr>
          <p:cNvSpPr txBox="1"/>
          <p:nvPr/>
        </p:nvSpPr>
        <p:spPr>
          <a:xfrm>
            <a:off x="834829" y="1018482"/>
            <a:ext cx="6883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latin typeface="Calibri "/>
              </a:rPr>
              <a:t>   1. </a:t>
            </a:r>
            <a:r>
              <a:rPr lang="vi-VN" b="1" err="1">
                <a:latin typeface="Calibri "/>
              </a:rPr>
              <a:t>Lợi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ích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của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nhà</a:t>
            </a:r>
            <a:r>
              <a:rPr lang="vi-VN" b="1">
                <a:latin typeface="Calibri "/>
              </a:rPr>
              <a:t> thông minh</a:t>
            </a:r>
          </a:p>
        </p:txBody>
      </p:sp>
      <p:sp>
        <p:nvSpPr>
          <p:cNvPr id="8" name="Google Shape;167;p23">
            <a:extLst>
              <a:ext uri="{FF2B5EF4-FFF2-40B4-BE49-F238E27FC236}">
                <a16:creationId xmlns:a16="http://schemas.microsoft.com/office/drawing/2014/main" id="{D8CDA794-9EA9-47CF-AFD0-3C2C2936BA4E}"/>
              </a:ext>
            </a:extLst>
          </p:cNvPr>
          <p:cNvSpPr txBox="1">
            <a:spLocks/>
          </p:cNvSpPr>
          <p:nvPr/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vi-VN" sz="2400" b="0"/>
              <a:t>3. </a:t>
            </a:r>
            <a:r>
              <a:rPr lang="vi-VN" sz="2400" b="0" err="1"/>
              <a:t>Kết</a:t>
            </a:r>
            <a:r>
              <a:rPr lang="vi-VN" sz="2400" b="0"/>
              <a:t> </a:t>
            </a:r>
            <a:r>
              <a:rPr lang="vi-VN" sz="2400" b="0" err="1"/>
              <a:t>luận</a:t>
            </a:r>
            <a:endParaRPr lang="vi-VN" sz="24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5" descr="Ảnh có chứa trong nhà, đồ chơi&#10;&#10;Mô tả được tự động tạo">
            <a:extLst>
              <a:ext uri="{FF2B5EF4-FFF2-40B4-BE49-F238E27FC236}">
                <a16:creationId xmlns:a16="http://schemas.microsoft.com/office/drawing/2014/main" id="{46A64EEA-F6DC-44BB-A8F9-44C635B3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871" y="1424865"/>
            <a:ext cx="6235700" cy="3148623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10D3FA2-ACF6-4600-A819-203834CE311B}"/>
              </a:ext>
            </a:extLst>
          </p:cNvPr>
          <p:cNvSpPr txBox="1"/>
          <p:nvPr/>
        </p:nvSpPr>
        <p:spPr>
          <a:xfrm>
            <a:off x="3054350" y="42799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A26AA8B3-D10B-47C1-B7E2-1FFB55472A33}"/>
              </a:ext>
            </a:extLst>
          </p:cNvPr>
          <p:cNvSpPr txBox="1"/>
          <p:nvPr/>
        </p:nvSpPr>
        <p:spPr>
          <a:xfrm>
            <a:off x="2353236" y="4686351"/>
            <a:ext cx="42980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vi" i="1"/>
              <a:t> </a:t>
            </a:r>
            <a:r>
              <a:rPr lang="vi"/>
              <a:t>Tiết kiệm nguồn năng lượng</a:t>
            </a:r>
            <a:r>
              <a:rPr lang="vi-VN"/>
              <a:t> 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F82893A-EF23-4876-812C-45B89891E38A}"/>
              </a:ext>
            </a:extLst>
          </p:cNvPr>
          <p:cNvSpPr txBox="1"/>
          <p:nvPr/>
        </p:nvSpPr>
        <p:spPr>
          <a:xfrm>
            <a:off x="834829" y="1018482"/>
            <a:ext cx="6883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latin typeface="Calibri "/>
              </a:rPr>
              <a:t>   1. </a:t>
            </a:r>
            <a:r>
              <a:rPr lang="vi-VN" b="1" err="1">
                <a:latin typeface="Calibri "/>
              </a:rPr>
              <a:t>Lợi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ích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của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nhà</a:t>
            </a:r>
            <a:r>
              <a:rPr lang="vi-VN" b="1">
                <a:latin typeface="Calibri "/>
              </a:rPr>
              <a:t> thông minh</a:t>
            </a:r>
          </a:p>
        </p:txBody>
      </p:sp>
      <p:sp>
        <p:nvSpPr>
          <p:cNvPr id="9" name="Google Shape;167;p23">
            <a:extLst>
              <a:ext uri="{FF2B5EF4-FFF2-40B4-BE49-F238E27FC236}">
                <a16:creationId xmlns:a16="http://schemas.microsoft.com/office/drawing/2014/main" id="{4C94CF17-283F-47EE-B57F-5B4AE4021342}"/>
              </a:ext>
            </a:extLst>
          </p:cNvPr>
          <p:cNvSpPr txBox="1">
            <a:spLocks/>
          </p:cNvSpPr>
          <p:nvPr/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vi-VN" sz="2400" b="0"/>
              <a:t>3. </a:t>
            </a:r>
            <a:r>
              <a:rPr lang="vi-VN" sz="2400" b="0" err="1"/>
              <a:t>Kết</a:t>
            </a:r>
            <a:r>
              <a:rPr lang="vi-VN" sz="2400" b="0"/>
              <a:t> </a:t>
            </a:r>
            <a:r>
              <a:rPr lang="vi-VN" sz="2400" b="0" err="1"/>
              <a:t>luận</a:t>
            </a:r>
            <a:endParaRPr lang="vi-VN" sz="2400" b="0"/>
          </a:p>
        </p:txBody>
      </p:sp>
    </p:spTree>
    <p:extLst>
      <p:ext uri="{BB962C8B-B14F-4D97-AF65-F5344CB8AC3E}">
        <p14:creationId xmlns:p14="http://schemas.microsoft.com/office/powerpoint/2010/main" val="293904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3" descr="Ảnh có chứa văn bản, trần, trong nhà&#10;&#10;Mô tả được tự động tạo">
            <a:extLst>
              <a:ext uri="{FF2B5EF4-FFF2-40B4-BE49-F238E27FC236}">
                <a16:creationId xmlns:a16="http://schemas.microsoft.com/office/drawing/2014/main" id="{12ECDCF1-E4D7-4F4E-A42A-FE281F3C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1362291"/>
            <a:ext cx="6165850" cy="3189361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8BA310F-7871-497B-AB5A-D3095B27AC61}"/>
              </a:ext>
            </a:extLst>
          </p:cNvPr>
          <p:cNvSpPr txBox="1"/>
          <p:nvPr/>
        </p:nvSpPr>
        <p:spPr>
          <a:xfrm>
            <a:off x="2349967" y="4603000"/>
            <a:ext cx="42980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vi">
                <a:latin typeface="+mj-lt"/>
              </a:rPr>
              <a:t> Tiết Kiệm Thời Gian và Chi Phí</a:t>
            </a:r>
            <a:r>
              <a:rPr lang="vi-VN">
                <a:latin typeface="+mj-lt"/>
              </a:rPr>
              <a:t> 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4542DD8-357A-4718-A4DF-E92ECE3A615B}"/>
              </a:ext>
            </a:extLst>
          </p:cNvPr>
          <p:cNvSpPr txBox="1"/>
          <p:nvPr/>
        </p:nvSpPr>
        <p:spPr>
          <a:xfrm>
            <a:off x="834829" y="1018482"/>
            <a:ext cx="6883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latin typeface="Calibri "/>
              </a:rPr>
              <a:t>   1. </a:t>
            </a:r>
            <a:r>
              <a:rPr lang="vi-VN" b="1" err="1">
                <a:latin typeface="Calibri "/>
              </a:rPr>
              <a:t>Lợi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ích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của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nhà</a:t>
            </a:r>
            <a:r>
              <a:rPr lang="vi-VN" b="1">
                <a:latin typeface="Calibri "/>
              </a:rPr>
              <a:t> thông minh</a:t>
            </a:r>
          </a:p>
        </p:txBody>
      </p:sp>
      <p:sp>
        <p:nvSpPr>
          <p:cNvPr id="8" name="Google Shape;167;p23">
            <a:extLst>
              <a:ext uri="{FF2B5EF4-FFF2-40B4-BE49-F238E27FC236}">
                <a16:creationId xmlns:a16="http://schemas.microsoft.com/office/drawing/2014/main" id="{A8923282-FC6A-4A88-BE87-8BA470F9E5F6}"/>
              </a:ext>
            </a:extLst>
          </p:cNvPr>
          <p:cNvSpPr txBox="1">
            <a:spLocks/>
          </p:cNvSpPr>
          <p:nvPr/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vi-VN" sz="2400" b="0"/>
              <a:t>3. </a:t>
            </a:r>
            <a:r>
              <a:rPr lang="vi-VN" sz="2400" b="0" err="1"/>
              <a:t>Kết</a:t>
            </a:r>
            <a:r>
              <a:rPr lang="vi-VN" sz="2400" b="0"/>
              <a:t> </a:t>
            </a:r>
            <a:r>
              <a:rPr lang="vi-VN" sz="2400" b="0" err="1"/>
              <a:t>luận</a:t>
            </a:r>
            <a:endParaRPr lang="vi-VN" sz="2400" b="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199AB5B-DF30-4269-B0A7-BF0CC495C44A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3698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3" descr="Ảnh có chứa trong nhà, sàn, cuộc sống, cửa sổ&#10;&#10;Mô tả được tự động tạo">
            <a:extLst>
              <a:ext uri="{FF2B5EF4-FFF2-40B4-BE49-F238E27FC236}">
                <a16:creationId xmlns:a16="http://schemas.microsoft.com/office/drawing/2014/main" id="{10F0DB77-7F6C-4F7F-A457-4066A3BA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456" y="1476087"/>
            <a:ext cx="6146800" cy="3215152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B428891-AF67-4B55-BA77-C351955DCFA4}"/>
              </a:ext>
            </a:extLst>
          </p:cNvPr>
          <p:cNvSpPr txBox="1"/>
          <p:nvPr/>
        </p:nvSpPr>
        <p:spPr>
          <a:xfrm>
            <a:off x="2169459" y="4459609"/>
            <a:ext cx="42980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vi-VN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52B622DF-B27E-4300-95C8-6E04A53EFE55}"/>
              </a:ext>
            </a:extLst>
          </p:cNvPr>
          <p:cNvSpPr txBox="1"/>
          <p:nvPr/>
        </p:nvSpPr>
        <p:spPr>
          <a:xfrm>
            <a:off x="2422992" y="4691239"/>
            <a:ext cx="42980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vi"/>
              <a:t>  Tạo không gian sống trong lành trong nhà</a:t>
            </a:r>
            <a:r>
              <a:rPr lang="vi-VN"/>
              <a:t> 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FD7C3CBD-3816-4849-A478-4EB6DC028C1D}"/>
              </a:ext>
            </a:extLst>
          </p:cNvPr>
          <p:cNvSpPr txBox="1"/>
          <p:nvPr/>
        </p:nvSpPr>
        <p:spPr>
          <a:xfrm>
            <a:off x="834829" y="1018482"/>
            <a:ext cx="6883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latin typeface="Calibri "/>
              </a:rPr>
              <a:t>   1. </a:t>
            </a:r>
            <a:r>
              <a:rPr lang="vi-VN" b="1" err="1">
                <a:latin typeface="Calibri "/>
              </a:rPr>
              <a:t>Lợi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ích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của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nhà</a:t>
            </a:r>
            <a:r>
              <a:rPr lang="vi-VN" b="1">
                <a:latin typeface="Calibri "/>
              </a:rPr>
              <a:t> thông minh</a:t>
            </a:r>
          </a:p>
        </p:txBody>
      </p:sp>
      <p:sp>
        <p:nvSpPr>
          <p:cNvPr id="10" name="Google Shape;167;p23">
            <a:extLst>
              <a:ext uri="{FF2B5EF4-FFF2-40B4-BE49-F238E27FC236}">
                <a16:creationId xmlns:a16="http://schemas.microsoft.com/office/drawing/2014/main" id="{DBD24271-336A-4090-BA00-872D6DB3CB26}"/>
              </a:ext>
            </a:extLst>
          </p:cNvPr>
          <p:cNvSpPr txBox="1">
            <a:spLocks/>
          </p:cNvSpPr>
          <p:nvPr/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vi-VN" sz="2400" b="0"/>
              <a:t>3. </a:t>
            </a:r>
            <a:r>
              <a:rPr lang="vi-VN" sz="2400" b="0" err="1"/>
              <a:t>Kết</a:t>
            </a:r>
            <a:r>
              <a:rPr lang="vi-VN" sz="2400" b="0"/>
              <a:t> </a:t>
            </a:r>
            <a:r>
              <a:rPr lang="vi-VN" sz="2400" b="0" err="1"/>
              <a:t>luận</a:t>
            </a:r>
            <a:endParaRPr lang="vi-VN" sz="2400" b="0"/>
          </a:p>
        </p:txBody>
      </p:sp>
    </p:spTree>
    <p:extLst>
      <p:ext uri="{BB962C8B-B14F-4D97-AF65-F5344CB8AC3E}">
        <p14:creationId xmlns:p14="http://schemas.microsoft.com/office/powerpoint/2010/main" val="31327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5">
            <a:extLst>
              <a:ext uri="{FF2B5EF4-FFF2-40B4-BE49-F238E27FC236}">
                <a16:creationId xmlns:a16="http://schemas.microsoft.com/office/drawing/2014/main" id="{42E96479-FDAA-4B4D-9FA6-847981212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644" y="1371206"/>
            <a:ext cx="6115050" cy="3217105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03CDEA0-329C-4F54-91F6-2D072BDB803A}"/>
              </a:ext>
            </a:extLst>
          </p:cNvPr>
          <p:cNvSpPr txBox="1"/>
          <p:nvPr/>
        </p:nvSpPr>
        <p:spPr>
          <a:xfrm>
            <a:off x="1797050" y="4633259"/>
            <a:ext cx="57394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vi-VN" err="1"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latin typeface="Calibri" panose="020F0502020204030204" pitchFamily="34" charset="0"/>
                <a:cs typeface="Calibri" panose="020F0502020204030204" pitchFamily="34" charset="0"/>
              </a:rPr>
              <a:t>vận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latin typeface="Calibri" panose="020F0502020204030204" pitchFamily="34" charset="0"/>
                <a:cs typeface="Calibri" panose="020F0502020204030204" pitchFamily="34" charset="0"/>
              </a:rPr>
              <a:t>hành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ngôi </a:t>
            </a:r>
            <a:r>
              <a:rPr lang="vi-VN" err="1">
                <a:latin typeface="Calibri" panose="020F0502020204030204" pitchFamily="34" charset="0"/>
                <a:cs typeface="Calibri" panose="020F0502020204030204" pitchFamily="34" charset="0"/>
              </a:rPr>
              <a:t>nhà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thông minh </a:t>
            </a:r>
            <a:r>
              <a:rPr lang="vi-VN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vi-VN" err="1">
                <a:latin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vi-VN" err="1">
                <a:latin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vi-VN" err="1">
                <a:latin typeface="Calibri" panose="020F0502020204030204" pitchFamily="34" charset="0"/>
                <a:cs typeface="Calibri" panose="020F0502020204030204" pitchFamily="34" charset="0"/>
              </a:rPr>
              <a:t>khá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latin typeface="Calibri" panose="020F0502020204030204" pitchFamily="34" charset="0"/>
                <a:cs typeface="Calibri" panose="020F0502020204030204" pitchFamily="34" charset="0"/>
              </a:rPr>
              <a:t>phức</a:t>
            </a:r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err="1">
                <a:latin typeface="Calibri" panose="020F0502020204030204" pitchFamily="34" charset="0"/>
                <a:cs typeface="Calibri" panose="020F0502020204030204" pitchFamily="34" charset="0"/>
              </a:rPr>
              <a:t>tạp</a:t>
            </a:r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3F9C0A5-11C9-4203-8605-3423B703C5EE}"/>
              </a:ext>
            </a:extLst>
          </p:cNvPr>
          <p:cNvSpPr txBox="1"/>
          <p:nvPr/>
        </p:nvSpPr>
        <p:spPr>
          <a:xfrm>
            <a:off x="834829" y="1018482"/>
            <a:ext cx="6883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latin typeface="Calibri "/>
              </a:rPr>
              <a:t>   2. </a:t>
            </a:r>
            <a:r>
              <a:rPr lang="vi-VN" b="1" err="1">
                <a:latin typeface="Calibri "/>
              </a:rPr>
              <a:t>Hạn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chế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của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nhà</a:t>
            </a:r>
            <a:r>
              <a:rPr lang="vi-VN" b="1">
                <a:latin typeface="Calibri "/>
              </a:rPr>
              <a:t> thông minh</a:t>
            </a:r>
          </a:p>
        </p:txBody>
      </p:sp>
      <p:sp>
        <p:nvSpPr>
          <p:cNvPr id="8" name="Google Shape;167;p23">
            <a:extLst>
              <a:ext uri="{FF2B5EF4-FFF2-40B4-BE49-F238E27FC236}">
                <a16:creationId xmlns:a16="http://schemas.microsoft.com/office/drawing/2014/main" id="{B499187B-22A1-4802-B438-A39087B03279}"/>
              </a:ext>
            </a:extLst>
          </p:cNvPr>
          <p:cNvSpPr txBox="1">
            <a:spLocks/>
          </p:cNvSpPr>
          <p:nvPr/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vi-VN" sz="2400" b="0"/>
              <a:t>3. </a:t>
            </a:r>
            <a:r>
              <a:rPr lang="vi-VN" sz="2400" b="0" err="1"/>
              <a:t>Kết</a:t>
            </a:r>
            <a:r>
              <a:rPr lang="vi-VN" sz="2400" b="0"/>
              <a:t> </a:t>
            </a:r>
            <a:r>
              <a:rPr lang="vi-VN" sz="2400" b="0" err="1"/>
              <a:t>luận</a:t>
            </a:r>
            <a:endParaRPr lang="vi-VN" sz="2400" b="0"/>
          </a:p>
        </p:txBody>
      </p:sp>
    </p:spTree>
    <p:extLst>
      <p:ext uri="{BB962C8B-B14F-4D97-AF65-F5344CB8AC3E}">
        <p14:creationId xmlns:p14="http://schemas.microsoft.com/office/powerpoint/2010/main" val="329246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AA1D1CB-4609-44D8-8968-E03A46DA9AAF}"/>
              </a:ext>
            </a:extLst>
          </p:cNvPr>
          <p:cNvSpPr txBox="1"/>
          <p:nvPr/>
        </p:nvSpPr>
        <p:spPr>
          <a:xfrm>
            <a:off x="4699745" y="3971129"/>
            <a:ext cx="41745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vi-VN"/>
              <a:t>Chi </a:t>
            </a:r>
            <a:r>
              <a:rPr lang="vi-VN" err="1"/>
              <a:t>phí</a:t>
            </a:r>
            <a:r>
              <a:rPr lang="vi-VN"/>
              <a:t> cao </a:t>
            </a:r>
            <a:r>
              <a:rPr lang="vi-VN" err="1"/>
              <a:t>cũng</a:t>
            </a:r>
            <a:r>
              <a:rPr lang="vi-VN"/>
              <a:t> </a:t>
            </a:r>
            <a:r>
              <a:rPr lang="vi-VN" err="1"/>
              <a:t>là</a:t>
            </a:r>
            <a:r>
              <a:rPr lang="vi-VN"/>
              <a:t> </a:t>
            </a:r>
            <a:r>
              <a:rPr lang="vi-VN" err="1"/>
              <a:t>vấn</a:t>
            </a:r>
            <a:r>
              <a:rPr lang="vi-VN"/>
              <a:t> </a:t>
            </a:r>
            <a:r>
              <a:rPr lang="vi-VN" err="1"/>
              <a:t>đề</a:t>
            </a:r>
            <a:r>
              <a:rPr lang="vi-VN"/>
              <a:t> </a:t>
            </a:r>
            <a:r>
              <a:rPr lang="vi-VN" err="1"/>
              <a:t>đáng</a:t>
            </a:r>
            <a:r>
              <a:rPr lang="vi-VN"/>
              <a:t> </a:t>
            </a:r>
            <a:r>
              <a:rPr lang="vi-VN" err="1"/>
              <a:t>để</a:t>
            </a:r>
            <a:r>
              <a:rPr lang="vi-VN"/>
              <a:t> quan tâm</a:t>
            </a:r>
          </a:p>
        </p:txBody>
      </p:sp>
      <p:pic>
        <p:nvPicPr>
          <p:cNvPr id="8" name="Hình ảnh 8" descr="Ảnh có chứa trong nhà&#10;&#10;Mô tả được tự động tạo">
            <a:extLst>
              <a:ext uri="{FF2B5EF4-FFF2-40B4-BE49-F238E27FC236}">
                <a16:creationId xmlns:a16="http://schemas.microsoft.com/office/drawing/2014/main" id="{920AAD6F-3053-4D00-A4D2-BDE7B1D0C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3" r="158"/>
          <a:stretch/>
        </p:blipFill>
        <p:spPr>
          <a:xfrm>
            <a:off x="4699745" y="273192"/>
            <a:ext cx="3928783" cy="2698552"/>
          </a:xfrm>
          <a:prstGeom prst="rect">
            <a:avLst/>
          </a:prstGeom>
        </p:spPr>
      </p:pic>
      <p:pic>
        <p:nvPicPr>
          <p:cNvPr id="5" name="Hình ảnh 5" descr="Ảnh có chứa trong nhà&#10;&#10;Mô tả được tự động tạo">
            <a:extLst>
              <a:ext uri="{FF2B5EF4-FFF2-40B4-BE49-F238E27FC236}">
                <a16:creationId xmlns:a16="http://schemas.microsoft.com/office/drawing/2014/main" id="{983D2222-0347-4EE3-B422-8E5408B04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" r="17072" b="1"/>
          <a:stretch/>
        </p:blipFill>
        <p:spPr>
          <a:xfrm>
            <a:off x="331696" y="2131454"/>
            <a:ext cx="3668804" cy="2416469"/>
          </a:xfrm>
          <a:prstGeom prst="snip1Rect">
            <a:avLst>
              <a:gd name="adj" fmla="val 0"/>
            </a:avLst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FD959F81-A87C-4BE5-AC77-112599366BA9}"/>
              </a:ext>
            </a:extLst>
          </p:cNvPr>
          <p:cNvSpPr txBox="1"/>
          <p:nvPr/>
        </p:nvSpPr>
        <p:spPr>
          <a:xfrm>
            <a:off x="6056406" y="3070445"/>
            <a:ext cx="17750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" i="1">
                <a:latin typeface="Calibri "/>
              </a:rPr>
              <a:t>300 tới 1.000 USD</a:t>
            </a:r>
            <a:endParaRPr lang="vi-VN" i="1">
              <a:latin typeface="Calibri 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F928DE1-1977-4479-88D3-20BB4602AC72}"/>
              </a:ext>
            </a:extLst>
          </p:cNvPr>
          <p:cNvSpPr txBox="1"/>
          <p:nvPr/>
        </p:nvSpPr>
        <p:spPr>
          <a:xfrm>
            <a:off x="1609721" y="1823677"/>
            <a:ext cx="7993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" i="1">
                <a:latin typeface="Calibri "/>
              </a:rPr>
              <a:t>180 USD</a:t>
            </a:r>
            <a:endParaRPr lang="vi-VN" i="1">
              <a:latin typeface="Calibri 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BFA124E-F123-4EAE-B842-712B72A2696F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91FFAEE9-EC90-4B60-AC6B-69AA39F8B359}"/>
              </a:ext>
            </a:extLst>
          </p:cNvPr>
          <p:cNvSpPr txBox="1"/>
          <p:nvPr/>
        </p:nvSpPr>
        <p:spPr>
          <a:xfrm>
            <a:off x="834829" y="1018482"/>
            <a:ext cx="6883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latin typeface="Calibri "/>
              </a:rPr>
              <a:t>   2. </a:t>
            </a:r>
            <a:r>
              <a:rPr lang="vi-VN" b="1" err="1">
                <a:latin typeface="Calibri "/>
              </a:rPr>
              <a:t>Hạn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chế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của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nhà</a:t>
            </a:r>
            <a:r>
              <a:rPr lang="vi-VN" b="1">
                <a:latin typeface="Calibri "/>
              </a:rPr>
              <a:t> thông minh</a:t>
            </a:r>
          </a:p>
        </p:txBody>
      </p:sp>
      <p:sp>
        <p:nvSpPr>
          <p:cNvPr id="13" name="Google Shape;167;p23">
            <a:extLst>
              <a:ext uri="{FF2B5EF4-FFF2-40B4-BE49-F238E27FC236}">
                <a16:creationId xmlns:a16="http://schemas.microsoft.com/office/drawing/2014/main" id="{1C45FA65-E85E-43A8-94B3-CD12BDF6679B}"/>
              </a:ext>
            </a:extLst>
          </p:cNvPr>
          <p:cNvSpPr txBox="1">
            <a:spLocks/>
          </p:cNvSpPr>
          <p:nvPr/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vi-VN" sz="2400" b="0"/>
              <a:t>3. </a:t>
            </a:r>
            <a:r>
              <a:rPr lang="vi-VN" sz="2400" b="0" err="1"/>
              <a:t>Kết</a:t>
            </a:r>
            <a:r>
              <a:rPr lang="vi-VN" sz="2400" b="0"/>
              <a:t> </a:t>
            </a:r>
            <a:r>
              <a:rPr lang="vi-VN" sz="2400" b="0" err="1"/>
              <a:t>luận</a:t>
            </a:r>
            <a:endParaRPr lang="vi-VN" sz="2400" b="0"/>
          </a:p>
        </p:txBody>
      </p:sp>
    </p:spTree>
    <p:extLst>
      <p:ext uri="{BB962C8B-B14F-4D97-AF65-F5344CB8AC3E}">
        <p14:creationId xmlns:p14="http://schemas.microsoft.com/office/powerpoint/2010/main" val="20050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6EDE297-54A2-4F18-BACD-65BC33ABDB49}"/>
              </a:ext>
            </a:extLst>
          </p:cNvPr>
          <p:cNvSpPr/>
          <p:nvPr/>
        </p:nvSpPr>
        <p:spPr>
          <a:xfrm>
            <a:off x="5057102" y="493310"/>
            <a:ext cx="3147173" cy="2126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79AFC9-2445-4357-9990-BA713CBE1C3B}"/>
              </a:ext>
            </a:extLst>
          </p:cNvPr>
          <p:cNvSpPr/>
          <p:nvPr/>
        </p:nvSpPr>
        <p:spPr>
          <a:xfrm>
            <a:off x="751807" y="3079594"/>
            <a:ext cx="3156030" cy="1780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A87B062-B203-4077-BD52-D377A84D0A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cxnSp>
        <p:nvCxnSpPr>
          <p:cNvPr id="6" name="Đường nối Thẳng 5">
            <a:extLst>
              <a:ext uri="{FF2B5EF4-FFF2-40B4-BE49-F238E27FC236}">
                <a16:creationId xmlns:a16="http://schemas.microsoft.com/office/drawing/2014/main" id="{84A4F8B4-E178-4EA5-ADCC-8F9F033A4799}"/>
              </a:ext>
            </a:extLst>
          </p:cNvPr>
          <p:cNvCxnSpPr/>
          <p:nvPr/>
        </p:nvCxnSpPr>
        <p:spPr>
          <a:xfrm>
            <a:off x="4572000" y="0"/>
            <a:ext cx="0" cy="14279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0527DF31-6F04-4376-B735-4CC91002473F}"/>
              </a:ext>
            </a:extLst>
          </p:cNvPr>
          <p:cNvSpPr/>
          <p:nvPr/>
        </p:nvSpPr>
        <p:spPr>
          <a:xfrm>
            <a:off x="4517131" y="1554671"/>
            <a:ext cx="112736" cy="12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F884C133-9513-4E4E-B5E4-322D7DBCB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130" y="1806635"/>
            <a:ext cx="140561" cy="1960034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EC56193E-3279-4005-AE98-47E2FF28A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938" y="3866220"/>
            <a:ext cx="134124" cy="152413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44167722-736B-4D3A-8195-6B977C850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130" y="4118184"/>
            <a:ext cx="134123" cy="1870269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1DB6BC19-C636-4B0C-8057-EFCA2A349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102" y="532088"/>
            <a:ext cx="3116381" cy="2087428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B2995E8D-D529-48BA-8DDA-D8F262CDD340}"/>
              </a:ext>
            </a:extLst>
          </p:cNvPr>
          <p:cNvSpPr txBox="1"/>
          <p:nvPr/>
        </p:nvSpPr>
        <p:spPr>
          <a:xfrm>
            <a:off x="1533461" y="1344970"/>
            <a:ext cx="321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  <a:latin typeface="+mj-lt"/>
              </a:rPr>
              <a:t>Thời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+mj-lt"/>
              </a:rPr>
              <a:t>tiền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+mj-lt"/>
              </a:rPr>
              <a:t>sử</a:t>
            </a:r>
            <a:endParaRPr lang="en-US" sz="2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86C86C6F-A231-41E4-8C71-2FF5344C20F1}"/>
              </a:ext>
            </a:extLst>
          </p:cNvPr>
          <p:cNvSpPr txBox="1"/>
          <p:nvPr/>
        </p:nvSpPr>
        <p:spPr>
          <a:xfrm>
            <a:off x="5411512" y="3635387"/>
            <a:ext cx="287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  <a:latin typeface="+mj-lt"/>
              </a:rPr>
              <a:t>Thế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+mj-lt"/>
              </a:rPr>
              <a:t>chiến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+mj-lt"/>
              </a:rPr>
              <a:t>thứ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 2</a:t>
            </a: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2100DC5E-8DB5-4B74-A0EA-784C79A36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99" y="3113751"/>
            <a:ext cx="3101509" cy="174634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30596F-DC45-4C38-961C-D1E91FB74172}"/>
              </a:ext>
            </a:extLst>
          </p:cNvPr>
          <p:cNvCxnSpPr/>
          <p:nvPr/>
        </p:nvCxnSpPr>
        <p:spPr>
          <a:xfrm>
            <a:off x="3447747" y="1617938"/>
            <a:ext cx="10693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5507D3-8DB3-4F8C-A10A-16EECBB709B5}"/>
              </a:ext>
            </a:extLst>
          </p:cNvPr>
          <p:cNvCxnSpPr>
            <a:stCxn id="9" idx="3"/>
          </p:cNvCxnSpPr>
          <p:nvPr/>
        </p:nvCxnSpPr>
        <p:spPr>
          <a:xfrm flipV="1">
            <a:off x="4639062" y="3942426"/>
            <a:ext cx="78534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67;p23">
            <a:extLst>
              <a:ext uri="{FF2B5EF4-FFF2-40B4-BE49-F238E27FC236}">
                <a16:creationId xmlns:a16="http://schemas.microsoft.com/office/drawing/2014/main" id="{F06D3373-7B6F-48A1-9344-C6227B45A92B}"/>
              </a:ext>
            </a:extLst>
          </p:cNvPr>
          <p:cNvSpPr txBox="1">
            <a:spLocks/>
          </p:cNvSpPr>
          <p:nvPr/>
        </p:nvSpPr>
        <p:spPr>
          <a:xfrm>
            <a:off x="714713" y="63930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vi-VN" sz="2400"/>
          </a:p>
        </p:txBody>
      </p:sp>
    </p:spTree>
    <p:extLst>
      <p:ext uri="{BB962C8B-B14F-4D97-AF65-F5344CB8AC3E}">
        <p14:creationId xmlns:p14="http://schemas.microsoft.com/office/powerpoint/2010/main" val="26879024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4">
            <a:extLst>
              <a:ext uri="{FF2B5EF4-FFF2-40B4-BE49-F238E27FC236}">
                <a16:creationId xmlns:a16="http://schemas.microsoft.com/office/drawing/2014/main" id="{98CF1E3A-3DA7-4B06-AE99-002B9994B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07" y="1409378"/>
            <a:ext cx="5231912" cy="2960917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D410E0B-554B-41DF-9FD5-689824C62484}"/>
              </a:ext>
            </a:extLst>
          </p:cNvPr>
          <p:cNvSpPr txBox="1"/>
          <p:nvPr/>
        </p:nvSpPr>
        <p:spPr>
          <a:xfrm>
            <a:off x="2498725" y="4453414"/>
            <a:ext cx="41465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vi-VN" err="1">
                <a:latin typeface="Calibri "/>
              </a:rPr>
              <a:t>Nhà</a:t>
            </a:r>
            <a:r>
              <a:rPr lang="vi-VN">
                <a:latin typeface="Calibri "/>
              </a:rPr>
              <a:t> thông minh </a:t>
            </a:r>
            <a:r>
              <a:rPr lang="vi-VN" err="1">
                <a:latin typeface="Calibri "/>
              </a:rPr>
              <a:t>có</a:t>
            </a:r>
            <a:r>
              <a:rPr lang="vi-VN">
                <a:latin typeface="Calibri "/>
              </a:rPr>
              <a:t> vai </a:t>
            </a:r>
            <a:r>
              <a:rPr lang="vi-VN" err="1">
                <a:latin typeface="Calibri "/>
              </a:rPr>
              <a:t>trò</a:t>
            </a:r>
            <a:r>
              <a:rPr lang="vi-VN">
                <a:latin typeface="Calibri "/>
              </a:rPr>
              <a:t> không </a:t>
            </a:r>
            <a:r>
              <a:rPr lang="vi-VN" err="1">
                <a:latin typeface="Calibri "/>
              </a:rPr>
              <a:t>nhỏ</a:t>
            </a:r>
            <a:r>
              <a:rPr lang="vi-VN">
                <a:latin typeface="Calibri "/>
              </a:rPr>
              <a:t> trong </a:t>
            </a:r>
            <a:r>
              <a:rPr lang="vi-VN" err="1">
                <a:latin typeface="Calibri "/>
              </a:rPr>
              <a:t>sự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phát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triển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của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xã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hội</a:t>
            </a:r>
            <a:r>
              <a:rPr lang="vi-VN">
                <a:latin typeface="Calibri "/>
              </a:rPr>
              <a:t> </a:t>
            </a:r>
            <a:r>
              <a:rPr lang="vi-VN" err="1">
                <a:latin typeface="Calibri "/>
              </a:rPr>
              <a:t>và</a:t>
            </a:r>
            <a:r>
              <a:rPr lang="vi-VN">
                <a:latin typeface="Calibri "/>
              </a:rPr>
              <a:t> doanh </a:t>
            </a:r>
            <a:r>
              <a:rPr lang="vi-VN" err="1">
                <a:latin typeface="Calibri "/>
              </a:rPr>
              <a:t>nghiệp</a:t>
            </a:r>
            <a:endParaRPr lang="vi-VN">
              <a:latin typeface="Calibri 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06A32FE-2004-4349-94CD-B53175B857E4}"/>
              </a:ext>
            </a:extLst>
          </p:cNvPr>
          <p:cNvSpPr txBox="1"/>
          <p:nvPr/>
        </p:nvSpPr>
        <p:spPr>
          <a:xfrm>
            <a:off x="834829" y="1018482"/>
            <a:ext cx="6883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latin typeface="Calibri "/>
              </a:rPr>
              <a:t>   3. Vai </a:t>
            </a:r>
            <a:r>
              <a:rPr lang="vi-VN" b="1" err="1">
                <a:latin typeface="Calibri "/>
              </a:rPr>
              <a:t>trò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của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nhà</a:t>
            </a:r>
            <a:r>
              <a:rPr lang="vi-VN" b="1">
                <a:latin typeface="Calibri "/>
              </a:rPr>
              <a:t> thông minh trong xu </a:t>
            </a:r>
            <a:r>
              <a:rPr lang="vi-VN" b="1" err="1">
                <a:latin typeface="Calibri "/>
              </a:rPr>
              <a:t>hướng</a:t>
            </a:r>
            <a:r>
              <a:rPr lang="vi-VN" b="1">
                <a:latin typeface="Calibri "/>
              </a:rPr>
              <a:t> công </a:t>
            </a:r>
            <a:r>
              <a:rPr lang="vi-VN" b="1" err="1">
                <a:latin typeface="Calibri "/>
              </a:rPr>
              <a:t>nghiệp</a:t>
            </a:r>
            <a:r>
              <a:rPr lang="vi-VN" b="1">
                <a:latin typeface="Calibri "/>
              </a:rPr>
              <a:t> 4.0  </a:t>
            </a:r>
          </a:p>
        </p:txBody>
      </p:sp>
      <p:sp>
        <p:nvSpPr>
          <p:cNvPr id="7" name="Google Shape;167;p23">
            <a:extLst>
              <a:ext uri="{FF2B5EF4-FFF2-40B4-BE49-F238E27FC236}">
                <a16:creationId xmlns:a16="http://schemas.microsoft.com/office/drawing/2014/main" id="{41D09F2E-D20A-447D-98D7-F99CD5B50C30}"/>
              </a:ext>
            </a:extLst>
          </p:cNvPr>
          <p:cNvSpPr txBox="1">
            <a:spLocks/>
          </p:cNvSpPr>
          <p:nvPr/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vi-VN" sz="2400" b="0"/>
              <a:t>3. </a:t>
            </a:r>
            <a:r>
              <a:rPr lang="vi-VN" sz="2400" b="0" err="1"/>
              <a:t>Kết</a:t>
            </a:r>
            <a:r>
              <a:rPr lang="vi-VN" sz="2400" b="0"/>
              <a:t> </a:t>
            </a:r>
            <a:r>
              <a:rPr lang="vi-VN" sz="2400" b="0" err="1"/>
              <a:t>luận</a:t>
            </a:r>
            <a:endParaRPr lang="vi-VN" sz="2400" b="0"/>
          </a:p>
        </p:txBody>
      </p:sp>
    </p:spTree>
    <p:extLst>
      <p:ext uri="{BB962C8B-B14F-4D97-AF65-F5344CB8AC3E}">
        <p14:creationId xmlns:p14="http://schemas.microsoft.com/office/powerpoint/2010/main" val="327910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5" descr="Ảnh có chứa văn bản, trong nhà, trần, cuộc sống&#10;&#10;Mô tả được tự động tạo">
            <a:extLst>
              <a:ext uri="{FF2B5EF4-FFF2-40B4-BE49-F238E27FC236}">
                <a16:creationId xmlns:a16="http://schemas.microsoft.com/office/drawing/2014/main" id="{02DF7BEF-2FEB-4DDE-BA4B-D595FD658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1"/>
          <a:stretch/>
        </p:blipFill>
        <p:spPr>
          <a:xfrm>
            <a:off x="4894729" y="510987"/>
            <a:ext cx="3644841" cy="2095923"/>
          </a:xfrm>
          <a:prstGeom prst="rect">
            <a:avLst/>
          </a:prstGeom>
        </p:spPr>
      </p:pic>
      <p:pic>
        <p:nvPicPr>
          <p:cNvPr id="6" name="Hình ảnh 6" descr="Ảnh có chứa văn bản, bầu trời, cỏ, ngoài trời&#10;&#10;Mô tả được tự động tạo">
            <a:extLst>
              <a:ext uri="{FF2B5EF4-FFF2-40B4-BE49-F238E27FC236}">
                <a16:creationId xmlns:a16="http://schemas.microsoft.com/office/drawing/2014/main" id="{56F5FC47-E597-47C4-8264-39F7DFAE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73" y="1644201"/>
            <a:ext cx="3644841" cy="2184748"/>
          </a:xfrm>
          <a:prstGeom prst="rect">
            <a:avLst/>
          </a:prstGeom>
        </p:spPr>
      </p:pic>
      <p:pic>
        <p:nvPicPr>
          <p:cNvPr id="7" name="Hình ảnh 7" descr="Ảnh có chứa văn bản, trong nhà, bàn ăn&#10;&#10;Mô tả được tự động tạo">
            <a:extLst>
              <a:ext uri="{FF2B5EF4-FFF2-40B4-BE49-F238E27FC236}">
                <a16:creationId xmlns:a16="http://schemas.microsoft.com/office/drawing/2014/main" id="{B7D5F099-42D5-40C3-A3D1-287751D89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03" b="7272"/>
          <a:stretch/>
        </p:blipFill>
        <p:spPr>
          <a:xfrm>
            <a:off x="4901452" y="2693191"/>
            <a:ext cx="3644841" cy="1993160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DAB4A1D5-9643-4EF4-BF13-B6BAC3F0DC5B}"/>
              </a:ext>
            </a:extLst>
          </p:cNvPr>
          <p:cNvSpPr txBox="1"/>
          <p:nvPr/>
        </p:nvSpPr>
        <p:spPr>
          <a:xfrm>
            <a:off x="1143373" y="4252355"/>
            <a:ext cx="3492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vi">
                <a:latin typeface="+mj-lt"/>
              </a:rPr>
              <a:t>Không lâu nữa công nghệ nhà thông minh sẽ có mặt ở khắp nơi</a:t>
            </a:r>
            <a:endParaRPr lang="vi-VN">
              <a:latin typeface="+mj-lt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5F96A7AE-D593-406B-BA3B-C111EA561978}"/>
              </a:ext>
            </a:extLst>
          </p:cNvPr>
          <p:cNvSpPr txBox="1"/>
          <p:nvPr/>
        </p:nvSpPr>
        <p:spPr>
          <a:xfrm>
            <a:off x="834829" y="1018482"/>
            <a:ext cx="6883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latin typeface="Calibri "/>
              </a:rPr>
              <a:t>   4. Công </a:t>
            </a:r>
            <a:r>
              <a:rPr lang="vi-VN" b="1" err="1">
                <a:latin typeface="Calibri "/>
              </a:rPr>
              <a:t>nghệ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nhà</a:t>
            </a:r>
            <a:r>
              <a:rPr lang="vi-VN" b="1">
                <a:latin typeface="Calibri "/>
              </a:rPr>
              <a:t> thông minh </a:t>
            </a:r>
            <a:r>
              <a:rPr lang="vi-VN" b="1" err="1">
                <a:latin typeface="Calibri "/>
              </a:rPr>
              <a:t>là</a:t>
            </a:r>
            <a:r>
              <a:rPr lang="vi-VN" b="1">
                <a:latin typeface="Calibri "/>
              </a:rPr>
              <a:t> xu</a:t>
            </a:r>
          </a:p>
          <a:p>
            <a:r>
              <a:rPr lang="vi-VN" b="1">
                <a:latin typeface="Calibri "/>
              </a:rPr>
              <a:t>        </a:t>
            </a:r>
            <a:r>
              <a:rPr lang="vi-VN" b="1" err="1">
                <a:latin typeface="Calibri "/>
              </a:rPr>
              <a:t>thế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tất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yếu</a:t>
            </a:r>
            <a:r>
              <a:rPr lang="vi-VN" b="1">
                <a:latin typeface="Calibri "/>
              </a:rPr>
              <a:t> </a:t>
            </a:r>
            <a:r>
              <a:rPr lang="vi-VN" b="1" err="1">
                <a:latin typeface="Calibri "/>
              </a:rPr>
              <a:t>của</a:t>
            </a:r>
            <a:r>
              <a:rPr lang="vi-VN" b="1">
                <a:latin typeface="Calibri "/>
              </a:rPr>
              <a:t> tương lai ?</a:t>
            </a:r>
          </a:p>
        </p:txBody>
      </p:sp>
      <p:sp>
        <p:nvSpPr>
          <p:cNvPr id="13" name="Google Shape;167;p23">
            <a:extLst>
              <a:ext uri="{FF2B5EF4-FFF2-40B4-BE49-F238E27FC236}">
                <a16:creationId xmlns:a16="http://schemas.microsoft.com/office/drawing/2014/main" id="{6D3733AD-3C2F-4A57-A14F-2790134D610C}"/>
              </a:ext>
            </a:extLst>
          </p:cNvPr>
          <p:cNvSpPr txBox="1">
            <a:spLocks/>
          </p:cNvSpPr>
          <p:nvPr/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vi-VN" sz="2400" b="0"/>
              <a:t>3. </a:t>
            </a:r>
            <a:r>
              <a:rPr lang="vi-VN" sz="2400" b="0" err="1"/>
              <a:t>Kết</a:t>
            </a:r>
            <a:r>
              <a:rPr lang="vi-VN" sz="2400" b="0"/>
              <a:t> </a:t>
            </a:r>
            <a:r>
              <a:rPr lang="vi-VN" sz="2400" b="0" err="1"/>
              <a:t>luận</a:t>
            </a:r>
            <a:endParaRPr lang="vi-VN" sz="2400" b="0"/>
          </a:p>
        </p:txBody>
      </p:sp>
    </p:spTree>
    <p:extLst>
      <p:ext uri="{BB962C8B-B14F-4D97-AF65-F5344CB8AC3E}">
        <p14:creationId xmlns:p14="http://schemas.microsoft.com/office/powerpoint/2010/main" val="232012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5"/>
          <p:cNvSpPr txBox="1">
            <a:spLocks noGrp="1"/>
          </p:cNvSpPr>
          <p:nvPr>
            <p:ph type="title"/>
          </p:nvPr>
        </p:nvSpPr>
        <p:spPr>
          <a:xfrm>
            <a:off x="757962" y="23820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4BE89708-FC1B-48B2-B4FF-12C00F98EF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602" name="Google Shape;602;p45"/>
          <p:cNvSpPr txBox="1"/>
          <p:nvPr/>
        </p:nvSpPr>
        <p:spPr>
          <a:xfrm>
            <a:off x="757962" y="2667598"/>
            <a:ext cx="1489200" cy="31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Nguyễn</a:t>
            </a:r>
            <a:r>
              <a:rPr lang="vi-V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vi-VN" sz="120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Đắc</a:t>
            </a:r>
            <a:r>
              <a:rPr lang="vi-V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vi-VN" sz="120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Tiến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" name="Google Shape;602;p45">
            <a:extLst>
              <a:ext uri="{FF2B5EF4-FFF2-40B4-BE49-F238E27FC236}">
                <a16:creationId xmlns:a16="http://schemas.microsoft.com/office/drawing/2014/main" id="{09C932CF-5B50-4675-BAF9-9C0C8817B520}"/>
              </a:ext>
            </a:extLst>
          </p:cNvPr>
          <p:cNvSpPr txBox="1"/>
          <p:nvPr/>
        </p:nvSpPr>
        <p:spPr>
          <a:xfrm>
            <a:off x="2178937" y="4373804"/>
            <a:ext cx="1489200" cy="31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Lưu Minh </a:t>
            </a:r>
            <a:r>
              <a:rPr lang="vi-VN" sz="120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Thắng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" name="Google Shape;602;p45">
            <a:extLst>
              <a:ext uri="{FF2B5EF4-FFF2-40B4-BE49-F238E27FC236}">
                <a16:creationId xmlns:a16="http://schemas.microsoft.com/office/drawing/2014/main" id="{1FE77182-69AD-4789-AA3A-0C3EC6A38A43}"/>
              </a:ext>
            </a:extLst>
          </p:cNvPr>
          <p:cNvSpPr txBox="1"/>
          <p:nvPr/>
        </p:nvSpPr>
        <p:spPr>
          <a:xfrm>
            <a:off x="5394221" y="4373804"/>
            <a:ext cx="1489200" cy="31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Nguyễn</a:t>
            </a:r>
            <a:r>
              <a:rPr lang="vi-V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Công </a:t>
            </a:r>
            <a:r>
              <a:rPr lang="vi-VN" sz="120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Biển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" name="Google Shape;602;p45">
            <a:extLst>
              <a:ext uri="{FF2B5EF4-FFF2-40B4-BE49-F238E27FC236}">
                <a16:creationId xmlns:a16="http://schemas.microsoft.com/office/drawing/2014/main" id="{B554F6B3-7730-463C-AC57-89DF03B3810E}"/>
              </a:ext>
            </a:extLst>
          </p:cNvPr>
          <p:cNvSpPr txBox="1"/>
          <p:nvPr/>
        </p:nvSpPr>
        <p:spPr>
          <a:xfrm>
            <a:off x="6782138" y="2689473"/>
            <a:ext cx="1489200" cy="31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Đào</a:t>
            </a:r>
            <a:r>
              <a:rPr lang="vi-V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vi-VN" sz="120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Quốc</a:t>
            </a:r>
            <a:r>
              <a:rPr lang="vi-V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vi-VN" sz="120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Tuấn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" name="Google Shape;602;p45">
            <a:extLst>
              <a:ext uri="{FF2B5EF4-FFF2-40B4-BE49-F238E27FC236}">
                <a16:creationId xmlns:a16="http://schemas.microsoft.com/office/drawing/2014/main" id="{83B2E395-AFCF-417F-B81D-AC7DB1FDF76B}"/>
              </a:ext>
            </a:extLst>
          </p:cNvPr>
          <p:cNvSpPr txBox="1"/>
          <p:nvPr/>
        </p:nvSpPr>
        <p:spPr>
          <a:xfrm>
            <a:off x="3770050" y="2667598"/>
            <a:ext cx="1489200" cy="31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Nguyễn</a:t>
            </a:r>
            <a:r>
              <a:rPr lang="vi-V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Minh Quang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" name="Picture Placeholder 31">
            <a:extLst>
              <a:ext uri="{FF2B5EF4-FFF2-40B4-BE49-F238E27FC236}">
                <a16:creationId xmlns:a16="http://schemas.microsoft.com/office/drawing/2014/main" id="{47F80314-49EA-4164-84DC-27809C6AF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8" b="20018"/>
          <a:stretch>
            <a:fillRect/>
          </a:stretch>
        </p:blipFill>
        <p:spPr>
          <a:xfrm>
            <a:off x="6782138" y="1238540"/>
            <a:ext cx="1444446" cy="1356742"/>
          </a:xfrm>
          <a:prstGeom prst="flowChartConnector">
            <a:avLst/>
          </a:prstGeom>
        </p:spPr>
      </p:pic>
      <p:pic>
        <p:nvPicPr>
          <p:cNvPr id="18" name="Picture Placeholder 35">
            <a:extLst>
              <a:ext uri="{FF2B5EF4-FFF2-40B4-BE49-F238E27FC236}">
                <a16:creationId xmlns:a16="http://schemas.microsoft.com/office/drawing/2014/main" id="{B3DC61F3-3C23-4AC2-B8B4-8FFAF863A6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4" b="3454"/>
          <a:stretch>
            <a:fillRect/>
          </a:stretch>
        </p:blipFill>
        <p:spPr>
          <a:xfrm>
            <a:off x="3924485" y="1242363"/>
            <a:ext cx="1334765" cy="1352259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" name="Picture Placeholder 37">
            <a:extLst>
              <a:ext uri="{FF2B5EF4-FFF2-40B4-BE49-F238E27FC236}">
                <a16:creationId xmlns:a16="http://schemas.microsoft.com/office/drawing/2014/main" id="{BFC8E610-9161-46AE-ADB3-6800EE684F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1" b="19001"/>
          <a:stretch>
            <a:fillRect/>
          </a:stretch>
        </p:blipFill>
        <p:spPr>
          <a:xfrm>
            <a:off x="2178937" y="2911289"/>
            <a:ext cx="1572467" cy="1423260"/>
          </a:xfrm>
          <a:prstGeom prst="flowChartConnector">
            <a:avLst/>
          </a:prstGeom>
        </p:spPr>
      </p:pic>
      <p:pic>
        <p:nvPicPr>
          <p:cNvPr id="20" name="Picture Placeholder 39">
            <a:extLst>
              <a:ext uri="{FF2B5EF4-FFF2-40B4-BE49-F238E27FC236}">
                <a16:creationId xmlns:a16="http://schemas.microsoft.com/office/drawing/2014/main" id="{FA049374-A042-4A0C-B42A-0E6BCAB006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8" b="19018"/>
          <a:stretch>
            <a:fillRect/>
          </a:stretch>
        </p:blipFill>
        <p:spPr>
          <a:xfrm>
            <a:off x="5477696" y="2984165"/>
            <a:ext cx="1372107" cy="1358144"/>
          </a:xfrm>
          <a:prstGeom prst="flowChartConnector">
            <a:avLst/>
          </a:prstGeom>
        </p:spPr>
      </p:pic>
      <p:pic>
        <p:nvPicPr>
          <p:cNvPr id="21" name="Picture 44">
            <a:extLst>
              <a:ext uri="{FF2B5EF4-FFF2-40B4-BE49-F238E27FC236}">
                <a16:creationId xmlns:a16="http://schemas.microsoft.com/office/drawing/2014/main" id="{F1D55C51-56CA-4CBC-81BB-1D69C409F56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3" b="11371"/>
          <a:stretch/>
        </p:blipFill>
        <p:spPr>
          <a:xfrm>
            <a:off x="860614" y="1197092"/>
            <a:ext cx="1283895" cy="1356742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Hình chữ nhật: Góc Tròn 48">
            <a:extLst>
              <a:ext uri="{FF2B5EF4-FFF2-40B4-BE49-F238E27FC236}">
                <a16:creationId xmlns:a16="http://schemas.microsoft.com/office/drawing/2014/main" id="{369F6B18-9E66-4CC2-BBE9-B5021AFD259C}"/>
              </a:ext>
            </a:extLst>
          </p:cNvPr>
          <p:cNvSpPr/>
          <p:nvPr/>
        </p:nvSpPr>
        <p:spPr>
          <a:xfrm>
            <a:off x="1843315" y="1956547"/>
            <a:ext cx="5667828" cy="1132116"/>
          </a:xfrm>
          <a:prstGeom prst="roundRect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3B29D80-11F9-4821-B2D1-E841B639C6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cxnSp>
        <p:nvCxnSpPr>
          <p:cNvPr id="13" name="Google Shape;122;p18">
            <a:extLst>
              <a:ext uri="{FF2B5EF4-FFF2-40B4-BE49-F238E27FC236}">
                <a16:creationId xmlns:a16="http://schemas.microsoft.com/office/drawing/2014/main" id="{1BD1DFC6-E1F3-4315-84F5-636ED9A058DB}"/>
              </a:ext>
            </a:extLst>
          </p:cNvPr>
          <p:cNvCxnSpPr>
            <a:cxnSpLocks/>
          </p:cNvCxnSpPr>
          <p:nvPr/>
        </p:nvCxnSpPr>
        <p:spPr>
          <a:xfrm flipH="1">
            <a:off x="946041" y="2539998"/>
            <a:ext cx="897271" cy="174479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22;p18">
            <a:extLst>
              <a:ext uri="{FF2B5EF4-FFF2-40B4-BE49-F238E27FC236}">
                <a16:creationId xmlns:a16="http://schemas.microsoft.com/office/drawing/2014/main" id="{7292622D-27CB-474F-ACB5-80087FE4CD98}"/>
              </a:ext>
            </a:extLst>
          </p:cNvPr>
          <p:cNvCxnSpPr>
            <a:cxnSpLocks/>
          </p:cNvCxnSpPr>
          <p:nvPr/>
        </p:nvCxnSpPr>
        <p:spPr>
          <a:xfrm flipH="1">
            <a:off x="1398452" y="3106057"/>
            <a:ext cx="1664063" cy="1358666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Hình chữ nhật: Góc Tròn 49">
            <a:extLst>
              <a:ext uri="{FF2B5EF4-FFF2-40B4-BE49-F238E27FC236}">
                <a16:creationId xmlns:a16="http://schemas.microsoft.com/office/drawing/2014/main" id="{B5F10BB2-84DF-4F3B-A9DC-EC91DCC3338C}"/>
              </a:ext>
            </a:extLst>
          </p:cNvPr>
          <p:cNvSpPr/>
          <p:nvPr/>
        </p:nvSpPr>
        <p:spPr>
          <a:xfrm>
            <a:off x="2063056" y="2178087"/>
            <a:ext cx="5237629" cy="672683"/>
          </a:xfrm>
          <a:prstGeom prst="roundRect">
            <a:avLst/>
          </a:prstGeom>
          <a:ln w="12700">
            <a:solidFill>
              <a:schemeClr val="accent4">
                <a:lumMod val="9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A21653F9-925D-40FB-9943-FBC3A4164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103" y="2037444"/>
            <a:ext cx="5667829" cy="1132116"/>
          </a:xfrm>
          <a:ln>
            <a:solidFill>
              <a:schemeClr val="bg1"/>
            </a:solidFill>
            <a:prstDash val="dash"/>
          </a:ln>
        </p:spPr>
        <p:txBody>
          <a:bodyPr/>
          <a:lstStyle/>
          <a:p>
            <a:r>
              <a:rPr lang="vi-V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vi-VN" sz="24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Cảm</a:t>
            </a:r>
            <a:r>
              <a:rPr lang="vi-V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ơn </a:t>
            </a:r>
            <a:r>
              <a:rPr lang="vi-VN" sz="24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thầy</a:t>
            </a:r>
            <a:r>
              <a:rPr lang="vi-V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vi-V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vi-V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lắng</a:t>
            </a:r>
            <a:r>
              <a:rPr lang="vi-V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nghe</a:t>
            </a:r>
            <a:br>
              <a:rPr lang="vi-VN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1" name="Google Shape;1360;p49">
            <a:extLst>
              <a:ext uri="{FF2B5EF4-FFF2-40B4-BE49-F238E27FC236}">
                <a16:creationId xmlns:a16="http://schemas.microsoft.com/office/drawing/2014/main" id="{DF6BD976-DCCB-4896-B137-25E604A4A7F2}"/>
              </a:ext>
            </a:extLst>
          </p:cNvPr>
          <p:cNvGrpSpPr/>
          <p:nvPr/>
        </p:nvGrpSpPr>
        <p:grpSpPr>
          <a:xfrm>
            <a:off x="649811" y="502982"/>
            <a:ext cx="445818" cy="423063"/>
            <a:chOff x="7000306" y="4442411"/>
            <a:chExt cx="720224" cy="683463"/>
          </a:xfrm>
        </p:grpSpPr>
        <p:sp>
          <p:nvSpPr>
            <p:cNvPr id="52" name="Google Shape;1361;p49">
              <a:extLst>
                <a:ext uri="{FF2B5EF4-FFF2-40B4-BE49-F238E27FC236}">
                  <a16:creationId xmlns:a16="http://schemas.microsoft.com/office/drawing/2014/main" id="{604E9682-7035-4A9D-B8EA-FFE3FF9A258D}"/>
                </a:ext>
              </a:extLst>
            </p:cNvPr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362;p49">
              <a:extLst>
                <a:ext uri="{FF2B5EF4-FFF2-40B4-BE49-F238E27FC236}">
                  <a16:creationId xmlns:a16="http://schemas.microsoft.com/office/drawing/2014/main" id="{F600D788-20DC-4A4C-956B-8D3586DDC3B3}"/>
                </a:ext>
              </a:extLst>
            </p:cNvPr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363;p49">
              <a:extLst>
                <a:ext uri="{FF2B5EF4-FFF2-40B4-BE49-F238E27FC236}">
                  <a16:creationId xmlns:a16="http://schemas.microsoft.com/office/drawing/2014/main" id="{B02858CC-B483-412D-BEF0-EA6BAB122412}"/>
                </a:ext>
              </a:extLst>
            </p:cNvPr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364;p49">
              <a:extLst>
                <a:ext uri="{FF2B5EF4-FFF2-40B4-BE49-F238E27FC236}">
                  <a16:creationId xmlns:a16="http://schemas.microsoft.com/office/drawing/2014/main" id="{709BDF02-4384-4FF2-8CD0-ACD8071738D5}"/>
                </a:ext>
              </a:extLst>
            </p:cNvPr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365;p49">
              <a:extLst>
                <a:ext uri="{FF2B5EF4-FFF2-40B4-BE49-F238E27FC236}">
                  <a16:creationId xmlns:a16="http://schemas.microsoft.com/office/drawing/2014/main" id="{B5C5EFC9-50B9-4FE7-A384-861695695607}"/>
                </a:ext>
              </a:extLst>
            </p:cNvPr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1366;p49">
            <a:extLst>
              <a:ext uri="{FF2B5EF4-FFF2-40B4-BE49-F238E27FC236}">
                <a16:creationId xmlns:a16="http://schemas.microsoft.com/office/drawing/2014/main" id="{B8A56392-89F2-48BE-B80E-A6586507966E}"/>
              </a:ext>
            </a:extLst>
          </p:cNvPr>
          <p:cNvGrpSpPr/>
          <p:nvPr/>
        </p:nvGrpSpPr>
        <p:grpSpPr>
          <a:xfrm>
            <a:off x="7204268" y="3747642"/>
            <a:ext cx="445779" cy="427468"/>
            <a:chOff x="8074325" y="4438852"/>
            <a:chExt cx="720160" cy="690579"/>
          </a:xfrm>
        </p:grpSpPr>
        <p:sp>
          <p:nvSpPr>
            <p:cNvPr id="58" name="Google Shape;1367;p49">
              <a:extLst>
                <a:ext uri="{FF2B5EF4-FFF2-40B4-BE49-F238E27FC236}">
                  <a16:creationId xmlns:a16="http://schemas.microsoft.com/office/drawing/2014/main" id="{C02E571A-7CF4-4334-9E65-FF5BD342C3A2}"/>
                </a:ext>
              </a:extLst>
            </p:cNvPr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368;p49">
              <a:extLst>
                <a:ext uri="{FF2B5EF4-FFF2-40B4-BE49-F238E27FC236}">
                  <a16:creationId xmlns:a16="http://schemas.microsoft.com/office/drawing/2014/main" id="{858D40E9-3DDD-4CDA-B772-15A29088B962}"/>
                </a:ext>
              </a:extLst>
            </p:cNvPr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369;p49">
              <a:extLst>
                <a:ext uri="{FF2B5EF4-FFF2-40B4-BE49-F238E27FC236}">
                  <a16:creationId xmlns:a16="http://schemas.microsoft.com/office/drawing/2014/main" id="{66966337-35D8-48BF-8A93-F5B3A250E454}"/>
                </a:ext>
              </a:extLst>
            </p:cNvPr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370;p49">
              <a:extLst>
                <a:ext uri="{FF2B5EF4-FFF2-40B4-BE49-F238E27FC236}">
                  <a16:creationId xmlns:a16="http://schemas.microsoft.com/office/drawing/2014/main" id="{F4791BC2-7CF1-4F11-A226-1B9BA6AD9D0B}"/>
                </a:ext>
              </a:extLst>
            </p:cNvPr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371;p49">
              <a:extLst>
                <a:ext uri="{FF2B5EF4-FFF2-40B4-BE49-F238E27FC236}">
                  <a16:creationId xmlns:a16="http://schemas.microsoft.com/office/drawing/2014/main" id="{0F3A70D6-8455-4DDF-AE47-36139BC28EB9}"/>
                </a:ext>
              </a:extLst>
            </p:cNvPr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372;p49">
              <a:extLst>
                <a:ext uri="{FF2B5EF4-FFF2-40B4-BE49-F238E27FC236}">
                  <a16:creationId xmlns:a16="http://schemas.microsoft.com/office/drawing/2014/main" id="{780FD0DF-A3F7-4DB3-82A0-1FCE0B4597DB}"/>
                </a:ext>
              </a:extLst>
            </p:cNvPr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1360;p49">
            <a:extLst>
              <a:ext uri="{FF2B5EF4-FFF2-40B4-BE49-F238E27FC236}">
                <a16:creationId xmlns:a16="http://schemas.microsoft.com/office/drawing/2014/main" id="{FCE1427E-A9C4-4639-8351-0F6450A38295}"/>
              </a:ext>
            </a:extLst>
          </p:cNvPr>
          <p:cNvGrpSpPr/>
          <p:nvPr/>
        </p:nvGrpSpPr>
        <p:grpSpPr>
          <a:xfrm>
            <a:off x="4034586" y="4175110"/>
            <a:ext cx="445818" cy="423063"/>
            <a:chOff x="7000306" y="4442411"/>
            <a:chExt cx="720224" cy="683463"/>
          </a:xfrm>
        </p:grpSpPr>
        <p:sp>
          <p:nvSpPr>
            <p:cNvPr id="65" name="Google Shape;1361;p49">
              <a:extLst>
                <a:ext uri="{FF2B5EF4-FFF2-40B4-BE49-F238E27FC236}">
                  <a16:creationId xmlns:a16="http://schemas.microsoft.com/office/drawing/2014/main" id="{8EAACBA1-8C74-4BE7-B4A2-1FAF9BCE03B2}"/>
                </a:ext>
              </a:extLst>
            </p:cNvPr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362;p49">
              <a:extLst>
                <a:ext uri="{FF2B5EF4-FFF2-40B4-BE49-F238E27FC236}">
                  <a16:creationId xmlns:a16="http://schemas.microsoft.com/office/drawing/2014/main" id="{8F7C00DF-47B3-4CC5-9E30-62E37B4B0F03}"/>
                </a:ext>
              </a:extLst>
            </p:cNvPr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363;p49">
              <a:extLst>
                <a:ext uri="{FF2B5EF4-FFF2-40B4-BE49-F238E27FC236}">
                  <a16:creationId xmlns:a16="http://schemas.microsoft.com/office/drawing/2014/main" id="{93B01B58-69F2-4186-8D86-F8B9B6451B58}"/>
                </a:ext>
              </a:extLst>
            </p:cNvPr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364;p49">
              <a:extLst>
                <a:ext uri="{FF2B5EF4-FFF2-40B4-BE49-F238E27FC236}">
                  <a16:creationId xmlns:a16="http://schemas.microsoft.com/office/drawing/2014/main" id="{8C5D02C6-805B-4DAC-AACF-94003EDD9B0C}"/>
                </a:ext>
              </a:extLst>
            </p:cNvPr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365;p49">
              <a:extLst>
                <a:ext uri="{FF2B5EF4-FFF2-40B4-BE49-F238E27FC236}">
                  <a16:creationId xmlns:a16="http://schemas.microsoft.com/office/drawing/2014/main" id="{06273AB1-8931-44DE-9EED-859820EAAD0E}"/>
                </a:ext>
              </a:extLst>
            </p:cNvPr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900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139CE8E-FE68-4F18-866D-3E9C8002C65B}"/>
              </a:ext>
            </a:extLst>
          </p:cNvPr>
          <p:cNvSpPr/>
          <p:nvPr/>
        </p:nvSpPr>
        <p:spPr>
          <a:xfrm>
            <a:off x="5104043" y="192094"/>
            <a:ext cx="3102310" cy="1787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B0831A77-7A16-4A85-B575-0AF70B4AB0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cxnSp>
        <p:nvCxnSpPr>
          <p:cNvPr id="4" name="Đường nối Thẳng 3">
            <a:extLst>
              <a:ext uri="{FF2B5EF4-FFF2-40B4-BE49-F238E27FC236}">
                <a16:creationId xmlns:a16="http://schemas.microsoft.com/office/drawing/2014/main" id="{943BBE75-1EA6-4089-9414-48CDBDEE1A2F}"/>
              </a:ext>
            </a:extLst>
          </p:cNvPr>
          <p:cNvCxnSpPr/>
          <p:nvPr/>
        </p:nvCxnSpPr>
        <p:spPr>
          <a:xfrm>
            <a:off x="4584356" y="-645091"/>
            <a:ext cx="0" cy="1290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3AA36F46-86A9-4639-B9D7-53E1E295A908}"/>
              </a:ext>
            </a:extLst>
          </p:cNvPr>
          <p:cNvSpPr/>
          <p:nvPr/>
        </p:nvSpPr>
        <p:spPr>
          <a:xfrm>
            <a:off x="4516728" y="760333"/>
            <a:ext cx="135589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FE37EF0F-001B-4E3F-905F-DB96413C50C7}"/>
              </a:ext>
            </a:extLst>
          </p:cNvPr>
          <p:cNvCxnSpPr>
            <a:cxnSpLocks/>
          </p:cNvCxnSpPr>
          <p:nvPr/>
        </p:nvCxnSpPr>
        <p:spPr>
          <a:xfrm>
            <a:off x="4572000" y="983684"/>
            <a:ext cx="0" cy="1257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4D2F58D2-61B1-49B9-AEBE-1CDA2DED1F41}"/>
              </a:ext>
            </a:extLst>
          </p:cNvPr>
          <p:cNvSpPr/>
          <p:nvPr/>
        </p:nvSpPr>
        <p:spPr>
          <a:xfrm>
            <a:off x="4516728" y="2287700"/>
            <a:ext cx="135589" cy="112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770E15E7-CA1B-413C-9777-DBD607174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003" y="233545"/>
            <a:ext cx="3026697" cy="1733550"/>
          </a:xfrm>
          <a:prstGeom prst="rect">
            <a:avLst/>
          </a:prstGeom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C0D3AB8F-2910-4C41-A705-285F48C45440}"/>
              </a:ext>
            </a:extLst>
          </p:cNvPr>
          <p:cNvSpPr txBox="1"/>
          <p:nvPr/>
        </p:nvSpPr>
        <p:spPr>
          <a:xfrm>
            <a:off x="1415105" y="610294"/>
            <a:ext cx="2649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  <a:latin typeface="+mj-lt"/>
              </a:rPr>
              <a:t>Năm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 1945</a:t>
            </a: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DF9AC9E1-5BB4-4CD6-9E1A-468EE01C5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533" y="2938719"/>
            <a:ext cx="1242467" cy="2204781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85E66AFF-BD1A-4E7D-BB79-3C1FA69CD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639" y="2446739"/>
            <a:ext cx="4605454" cy="243773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D4F644-1201-4261-A107-E6A9049498D0}"/>
              </a:ext>
            </a:extLst>
          </p:cNvPr>
          <p:cNvCxnSpPr/>
          <p:nvPr/>
        </p:nvCxnSpPr>
        <p:spPr>
          <a:xfrm>
            <a:off x="3148981" y="816700"/>
            <a:ext cx="1503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59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647F8D85-30BA-43F2-8DAD-77BC706CF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4"/>
          <a:stretch/>
        </p:blipFill>
        <p:spPr>
          <a:xfrm>
            <a:off x="138225" y="1839165"/>
            <a:ext cx="1958059" cy="16812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3" name="Google Shape;273;p30"/>
          <p:cNvSpPr/>
          <p:nvPr/>
        </p:nvSpPr>
        <p:spPr>
          <a:xfrm>
            <a:off x="81275" y="1725704"/>
            <a:ext cx="2095641" cy="1898188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786150" y="-143077"/>
            <a:ext cx="7571700" cy="1736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0"/>
          <p:cNvSpPr/>
          <p:nvPr/>
        </p:nvSpPr>
        <p:spPr>
          <a:xfrm>
            <a:off x="158532" y="1822173"/>
            <a:ext cx="1917446" cy="1642158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1515145" y="30594"/>
            <a:ext cx="1958059" cy="1598152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>
            <a:off x="1618835" y="130171"/>
            <a:ext cx="1750677" cy="1375798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3231023" y="1518387"/>
            <a:ext cx="1883527" cy="1743929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>
            <a:off x="3403367" y="1704680"/>
            <a:ext cx="1567935" cy="135979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chemeClr val="accent6">
                    <a:lumMod val="25000"/>
                  </a:schemeClr>
                </a:solidFill>
                <a:latin typeface="Century" panose="02040604050505020304" pitchFamily="18" charset="0"/>
                <a:ea typeface="Source Sans Pro"/>
                <a:cs typeface="Source Sans Pro"/>
                <a:sym typeface="Source Sans Pro"/>
              </a:rPr>
              <a:t>IoT</a:t>
            </a:r>
            <a:endParaRPr sz="4400" b="1">
              <a:solidFill>
                <a:schemeClr val="accent6">
                  <a:lumMod val="25000"/>
                </a:schemeClr>
              </a:solidFill>
              <a:latin typeface="Century" panose="02040604050505020304" pitchFamily="18" charset="0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80" name="Google Shape;280;p30"/>
          <p:cNvCxnSpPr>
            <a:cxnSpLocks/>
            <a:endCxn id="278" idx="2"/>
          </p:cNvCxnSpPr>
          <p:nvPr/>
        </p:nvCxnSpPr>
        <p:spPr>
          <a:xfrm>
            <a:off x="2026729" y="2362785"/>
            <a:ext cx="1204294" cy="27567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0"/>
          <p:cNvCxnSpPr>
            <a:cxnSpLocks/>
            <a:stCxn id="279" idx="1"/>
          </p:cNvCxnSpPr>
          <p:nvPr/>
        </p:nvCxnSpPr>
        <p:spPr>
          <a:xfrm flipH="1" flipV="1">
            <a:off x="2988616" y="1363373"/>
            <a:ext cx="644370" cy="540444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179820A9-70AF-4118-998D-38DE701871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962DDE96-FC6B-4043-830E-B6F35579E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971" y="74164"/>
            <a:ext cx="1883528" cy="15303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2" name="Google Shape;280;p30">
            <a:extLst>
              <a:ext uri="{FF2B5EF4-FFF2-40B4-BE49-F238E27FC236}">
                <a16:creationId xmlns:a16="http://schemas.microsoft.com/office/drawing/2014/main" id="{ED183B8A-8560-4763-8904-B60B4EB37FD8}"/>
              </a:ext>
            </a:extLst>
          </p:cNvPr>
          <p:cNvCxnSpPr>
            <a:cxnSpLocks/>
            <a:stCxn id="279" idx="7"/>
          </p:cNvCxnSpPr>
          <p:nvPr/>
        </p:nvCxnSpPr>
        <p:spPr>
          <a:xfrm flipV="1">
            <a:off x="4741683" y="1311733"/>
            <a:ext cx="596103" cy="592084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" name="Hình ảnh 23">
            <a:extLst>
              <a:ext uri="{FF2B5EF4-FFF2-40B4-BE49-F238E27FC236}">
                <a16:creationId xmlns:a16="http://schemas.microsoft.com/office/drawing/2014/main" id="{91C324F8-DE09-4A3B-8559-997BCB17F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4009" y="184434"/>
            <a:ext cx="1958059" cy="15047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Hình ảnh 25">
            <a:extLst>
              <a:ext uri="{FF2B5EF4-FFF2-40B4-BE49-F238E27FC236}">
                <a16:creationId xmlns:a16="http://schemas.microsoft.com/office/drawing/2014/main" id="{5B196F0E-31E6-4EE0-8105-7FD49DFC8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876" y="236164"/>
            <a:ext cx="1919715" cy="1397431"/>
          </a:xfrm>
          <a:prstGeom prst="rect">
            <a:avLst/>
          </a:prstGeom>
        </p:spPr>
      </p:pic>
      <p:sp>
        <p:nvSpPr>
          <p:cNvPr id="37" name="Google Shape;276;p30">
            <a:extLst>
              <a:ext uri="{FF2B5EF4-FFF2-40B4-BE49-F238E27FC236}">
                <a16:creationId xmlns:a16="http://schemas.microsoft.com/office/drawing/2014/main" id="{2772AA46-7FEC-41A0-962A-9E0B12CD8E3E}"/>
              </a:ext>
            </a:extLst>
          </p:cNvPr>
          <p:cNvSpPr/>
          <p:nvPr/>
        </p:nvSpPr>
        <p:spPr>
          <a:xfrm>
            <a:off x="5093683" y="102933"/>
            <a:ext cx="2058626" cy="1598152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281;p30">
            <a:extLst>
              <a:ext uri="{FF2B5EF4-FFF2-40B4-BE49-F238E27FC236}">
                <a16:creationId xmlns:a16="http://schemas.microsoft.com/office/drawing/2014/main" id="{0E036785-B2C3-4757-B02F-0210A32D5C58}"/>
              </a:ext>
            </a:extLst>
          </p:cNvPr>
          <p:cNvCxnSpPr>
            <a:cxnSpLocks/>
          </p:cNvCxnSpPr>
          <p:nvPr/>
        </p:nvCxnSpPr>
        <p:spPr>
          <a:xfrm flipH="1" flipV="1">
            <a:off x="4980295" y="2519441"/>
            <a:ext cx="1512774" cy="3822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349AC127-678D-4E62-A909-BD8B51035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8122" y="1782586"/>
            <a:ext cx="1879728" cy="1681745"/>
          </a:xfrm>
          <a:prstGeom prst="rect">
            <a:avLst/>
          </a:prstGeom>
        </p:spPr>
      </p:pic>
      <p:sp>
        <p:nvSpPr>
          <p:cNvPr id="43" name="Google Shape;276;p30">
            <a:extLst>
              <a:ext uri="{FF2B5EF4-FFF2-40B4-BE49-F238E27FC236}">
                <a16:creationId xmlns:a16="http://schemas.microsoft.com/office/drawing/2014/main" id="{0F344241-2574-4FB2-838D-CA2C20F83AB8}"/>
              </a:ext>
            </a:extLst>
          </p:cNvPr>
          <p:cNvSpPr/>
          <p:nvPr/>
        </p:nvSpPr>
        <p:spPr>
          <a:xfrm>
            <a:off x="6391892" y="1686624"/>
            <a:ext cx="2123989" cy="1861654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Hình ảnh 30">
            <a:extLst>
              <a:ext uri="{FF2B5EF4-FFF2-40B4-BE49-F238E27FC236}">
                <a16:creationId xmlns:a16="http://schemas.microsoft.com/office/drawing/2014/main" id="{F605B947-9952-4598-A6F2-D9A12954ED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4184" y="1727538"/>
            <a:ext cx="1883527" cy="17606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D826F549-DD90-47E5-9453-69641C94DE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4399" y="3606022"/>
            <a:ext cx="2725870" cy="1463314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101600">
              <a:schemeClr val="accent1">
                <a:lumMod val="75000"/>
                <a:alpha val="6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Front"/>
            <a:lightRig rig="threePt" dir="t"/>
          </a:scene3d>
        </p:spPr>
      </p:pic>
      <p:cxnSp>
        <p:nvCxnSpPr>
          <p:cNvPr id="42" name="Đường nối Thẳng 41">
            <a:extLst>
              <a:ext uri="{FF2B5EF4-FFF2-40B4-BE49-F238E27FC236}">
                <a16:creationId xmlns:a16="http://schemas.microsoft.com/office/drawing/2014/main" id="{B9BB6BE2-3453-44E6-B1A6-4C2B59A07327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4187334" y="3008178"/>
            <a:ext cx="2" cy="59784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9142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481B040-5D89-4AA7-B79B-E17602EBD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584" y="-1039417"/>
            <a:ext cx="7571700" cy="702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A4E08C71-1A2B-4026-894B-F0DACB3D95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B622C6A1-6255-4293-9E06-6C055A043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584" y="3190465"/>
            <a:ext cx="928777" cy="1953035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45B20858-5C8C-4696-94D1-50FBF9055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8716" y="5344275"/>
            <a:ext cx="9144000" cy="3907753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1DBA1A22-FC65-4694-A1DA-C74EA9FF6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3983" y="-1310410"/>
            <a:ext cx="2433983" cy="19471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38D6DA48-19C7-433B-865C-0D33DD996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53773" y="3733708"/>
            <a:ext cx="1610567" cy="16105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7D7DC219-873D-4805-B77F-7AAF93701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5361" y="-996389"/>
            <a:ext cx="2255581" cy="16932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82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F870A662-83E1-4DFE-A0D0-524C48E37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2"/>
            <a:ext cx="9144000" cy="3907753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B481B040-5D89-4AA7-B79B-E17602EBD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584" y="-1039417"/>
            <a:ext cx="7571700" cy="702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A4E08C71-1A2B-4026-894B-F0DACB3D95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B622C6A1-6255-4293-9E06-6C055A043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223" y="3171466"/>
            <a:ext cx="928777" cy="1953035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CA1A1A13-2DBF-4479-8F5D-024F41DDC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07" y="599615"/>
            <a:ext cx="2433983" cy="19471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5A18BEF6-1568-4DEC-88D5-C3EDDF644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716" y="1953034"/>
            <a:ext cx="1610567" cy="16105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7E810F74-8E11-4F63-96CB-4B7FFBB97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4143" y="726592"/>
            <a:ext cx="2255581" cy="16932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1545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be 10">
            <a:extLst>
              <a:ext uri="{FF2B5EF4-FFF2-40B4-BE49-F238E27FC236}">
                <a16:creationId xmlns:a16="http://schemas.microsoft.com/office/drawing/2014/main" id="{41BA5D82-2B30-40EE-A100-942BD34B32F0}"/>
              </a:ext>
            </a:extLst>
          </p:cNvPr>
          <p:cNvSpPr/>
          <p:nvPr/>
        </p:nvSpPr>
        <p:spPr>
          <a:xfrm>
            <a:off x="3116802" y="467862"/>
            <a:ext cx="2899144" cy="454752"/>
          </a:xfrm>
          <a:prstGeom prst="cub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Google Shape;367;p33"/>
          <p:cNvSpPr txBox="1">
            <a:spLocks noGrp="1"/>
          </p:cNvSpPr>
          <p:nvPr>
            <p:ph type="body" idx="4294967295"/>
          </p:nvPr>
        </p:nvSpPr>
        <p:spPr>
          <a:xfrm>
            <a:off x="-1914057" y="756087"/>
            <a:ext cx="1231886" cy="3615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highlight>
                <a:schemeClr val="lt2"/>
              </a:highlight>
            </a:endParaRPr>
          </a:p>
        </p:txBody>
      </p:sp>
      <p:grpSp>
        <p:nvGrpSpPr>
          <p:cNvPr id="369" name="Google Shape;369;p33"/>
          <p:cNvGrpSpPr/>
          <p:nvPr/>
        </p:nvGrpSpPr>
        <p:grpSpPr>
          <a:xfrm>
            <a:off x="5739986" y="529223"/>
            <a:ext cx="883698" cy="4114933"/>
            <a:chOff x="3008050" y="423600"/>
            <a:chExt cx="1053025" cy="4903400"/>
          </a:xfrm>
        </p:grpSpPr>
        <p:sp>
          <p:nvSpPr>
            <p:cNvPr id="371" name="Google Shape;371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1CD942D1-402F-4021-B5E9-7CE788721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061" y="1256591"/>
            <a:ext cx="4688826" cy="26303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72F744-063D-405C-8492-F7129F0BD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2736417" y="-1558128"/>
            <a:ext cx="2231382" cy="1558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5D321E-316A-413B-AD1C-C1961B7CB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2252" y="3787161"/>
            <a:ext cx="2613332" cy="1925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87363B-5E0C-435D-81C5-A519A77A8D10}"/>
              </a:ext>
            </a:extLst>
          </p:cNvPr>
          <p:cNvSpPr txBox="1"/>
          <p:nvPr/>
        </p:nvSpPr>
        <p:spPr>
          <a:xfrm>
            <a:off x="2820393" y="494477"/>
            <a:ext cx="3380293" cy="523220"/>
          </a:xfrm>
          <a:prstGeom prst="rect">
            <a:avLst/>
          </a:prstGeom>
          <a:noFill/>
          <a:sp3d>
            <a:bevelT h="6350"/>
            <a:bevelB w="12700"/>
          </a:sp3d>
        </p:spPr>
        <p:txBody>
          <a:bodyPr wrap="square" rtlCol="0">
            <a:spAutoFit/>
          </a:bodyPr>
          <a:lstStyle/>
          <a:p>
            <a:pPr algn="ctr"/>
            <a:r>
              <a:rPr lang="vi-VN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ahnschrift Light" panose="020B0502040204020203" pitchFamily="34" charset="0"/>
              </a:rPr>
              <a:t>SMART HOUSE</a:t>
            </a:r>
            <a:endParaRPr lang="en-US" sz="28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E07AE-2840-45FD-ADFD-8B30805AA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28998" y="2916147"/>
            <a:ext cx="2523963" cy="2523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24EC8C-899C-4721-9A15-F2384D3DB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2252" y="-700395"/>
            <a:ext cx="2975106" cy="19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9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A5ABC15856D143B37DE3E4B98C37D1" ma:contentTypeVersion="10" ma:contentTypeDescription="Create a new document." ma:contentTypeScope="" ma:versionID="24fb6140251b0273a3fb209752dc518b">
  <xsd:schema xmlns:xsd="http://www.w3.org/2001/XMLSchema" xmlns:xs="http://www.w3.org/2001/XMLSchema" xmlns:p="http://schemas.microsoft.com/office/2006/metadata/properties" xmlns:ns2="7600f249-6f40-4968-af16-aeae33d9c50d" targetNamespace="http://schemas.microsoft.com/office/2006/metadata/properties" ma:root="true" ma:fieldsID="1ca768eaab3f952aae8242f4d710bd06" ns2:_="">
    <xsd:import namespace="7600f249-6f40-4968-af16-aeae33d9c5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00f249-6f40-4968-af16-aeae33d9c5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590791-B1AE-434D-A4DB-AB42C763833C}">
  <ds:schemaRefs>
    <ds:schemaRef ds:uri="7600f249-6f40-4968-af16-aeae33d9c5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2EB0F89-0BD5-4EAA-BFB7-95B9BB17DD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527B06-AB41-4B6F-9696-2F1E9DD085C5}">
  <ds:schemaRefs>
    <ds:schemaRef ds:uri="7600f249-6f40-4968-af16-aeae33d9c50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1668</Words>
  <Application>Microsoft Office PowerPoint</Application>
  <PresentationFormat>Trình chiếu Trên màn hình (16:9)</PresentationFormat>
  <Paragraphs>237</Paragraphs>
  <Slides>43</Slides>
  <Notes>25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43</vt:i4>
      </vt:variant>
    </vt:vector>
  </HeadingPairs>
  <TitlesOfParts>
    <vt:vector size="50" baseType="lpstr">
      <vt:lpstr>Bahnschrift Light</vt:lpstr>
      <vt:lpstr>Calibri</vt:lpstr>
      <vt:lpstr>Century</vt:lpstr>
      <vt:lpstr>Roboto Slab</vt:lpstr>
      <vt:lpstr>Source Sans Pro</vt:lpstr>
      <vt:lpstr>Tahoma</vt:lpstr>
      <vt:lpstr>Cordelia template</vt:lpstr>
      <vt:lpstr>BÁO CÁO NHẬP MÔN CNTT&amp;TT CHỦ ĐỀ 2: NHÀ THÔNG MINH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2.1. Lịch sử và quá trình hình         thành nhà thông minh</vt:lpstr>
      <vt:lpstr>Bản trình bày PowerPoint</vt:lpstr>
      <vt:lpstr>Bản trình bày PowerPoint</vt:lpstr>
      <vt:lpstr>Bản trình bày PowerPoint</vt:lpstr>
      <vt:lpstr>2.2. Nguyên lý hoạt động</vt:lpstr>
      <vt:lpstr>2.2. Nguyên lý hoạt động</vt:lpstr>
      <vt:lpstr>2.2. Nguyên lý hoạt động</vt:lpstr>
      <vt:lpstr>2.2. Nguyên lý hoạt động</vt:lpstr>
      <vt:lpstr>2.2. Nguyên lý hoạt động:</vt:lpstr>
      <vt:lpstr>2.2. Nguyên lý hoạt động:</vt:lpstr>
      <vt:lpstr>2.3. Ứng dụng thực tế và tiềm năng</vt:lpstr>
      <vt:lpstr>2.3. Ứng dụng thực tế và tiềm năng</vt:lpstr>
      <vt:lpstr>Bản trình bày PowerPoint</vt:lpstr>
      <vt:lpstr>2.3. Ứng dụng thực tế và tiềm năng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Team Presentation</vt:lpstr>
      <vt:lpstr>      Cảm ơn thầy và các bạn đã lắng nghe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Nguyen Minh Quang 20215461</cp:lastModifiedBy>
  <cp:revision>1</cp:revision>
  <dcterms:modified xsi:type="dcterms:W3CDTF">2021-11-01T02:55:12Z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0x010100EEA5ABC15856D143B37DE3E4B98C37D1</vt:lpwstr>
  </property>
</Properties>
</file>